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65" r:id="rId3"/>
    <p:sldId id="264" r:id="rId4"/>
    <p:sldId id="333" r:id="rId5"/>
    <p:sldId id="261" r:id="rId6"/>
    <p:sldId id="319" r:id="rId7"/>
    <p:sldId id="334" r:id="rId8"/>
    <p:sldId id="335" r:id="rId9"/>
    <p:sldId id="266" r:id="rId10"/>
    <p:sldId id="336" r:id="rId11"/>
    <p:sldId id="338" r:id="rId12"/>
    <p:sldId id="339" r:id="rId13"/>
    <p:sldId id="337" r:id="rId14"/>
    <p:sldId id="340" r:id="rId15"/>
    <p:sldId id="342" r:id="rId16"/>
    <p:sldId id="341" r:id="rId17"/>
    <p:sldId id="344" r:id="rId18"/>
    <p:sldId id="343" r:id="rId19"/>
    <p:sldId id="345" r:id="rId20"/>
    <p:sldId id="346" r:id="rId21"/>
    <p:sldId id="347" r:id="rId22"/>
    <p:sldId id="356" r:id="rId23"/>
    <p:sldId id="357" r:id="rId24"/>
  </p:sldIdLst>
  <p:sldSz cx="12192000" cy="6858000"/>
  <p:notesSz cx="6858000" cy="9144000"/>
  <p:embeddedFontLst>
    <p:embeddedFont>
      <p:font typeface="Elephant" pitchFamily="18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  <p:embeddedFont>
      <p:font typeface="Arial Black" pitchFamily="34" charset="0"/>
      <p:bold r:id="rId3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.juratovac12@gmail.com" initials="m" lastIdx="2" clrIdx="0">
    <p:extLst>
      <p:ext uri="{19B8F6BF-5375-455C-9EA6-DF929625EA0E}">
        <p15:presenceInfo xmlns:p15="http://schemas.microsoft.com/office/powerpoint/2012/main" xmlns="" userId="b6dee9703116e9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1939. godine Italija je osvojila Albaniju, 1940. godine napala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Grčku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25. ožujka 1941. godine </a:t>
          </a:r>
          <a:r>
            <a:rPr lang="hr-HR" sz="4000" b="0" i="0" dirty="0"/>
            <a:t>Kraljevina Jugoslavija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pristupila je Trojnom paktu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Dio jugoslavenske javnosti nije odobravao taj potez – brojni prosvjedi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Uz pomoć britanske obavještajne službe, izvršen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državni udar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Svrgnuta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vlada Cvetković – Maček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Predsjednikom nove vlade proglašen je general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Dušan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Simović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travnja 1941. godine </a:t>
          </a:r>
          <a:r>
            <a:rPr lang="hr-HR" sz="4000" b="0" i="0" dirty="0"/>
            <a:t>Njemačka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napala Jugoslaviju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Jugoslavija je kapitulirala – teritorij međusobno podijelili Nijemci, Talijani, Mađari i Bugari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Kralj Petar II. i vlada pobjegli su u London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1941. godine </a:t>
          </a:r>
          <a:r>
            <a:rPr lang="hr-HR" sz="4000" b="0" i="0" dirty="0"/>
            <a:t>počela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Operacija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Barbarossa</a:t>
          </a:r>
          <a:r>
            <a:rPr lang="hr-HR" sz="4000" b="0" i="0" dirty="0"/>
            <a:t> – napad Njemačke na SSSR (ujedno i najveći u povijesti)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>
              <a:solidFill>
                <a:schemeClr val="tx1"/>
              </a:solidFill>
              <a:effectLst/>
            </a:rPr>
            <a:t>Sovjetska Crvena armija </a:t>
          </a:r>
          <a:endParaRPr lang="hr-HR" sz="4000" b="0" i="0" dirty="0" smtClean="0">
            <a:solidFill>
              <a:schemeClr val="tx1"/>
            </a:solidFill>
            <a:effectLst/>
          </a:endParaRPr>
        </a:p>
        <a:p>
          <a:r>
            <a:rPr lang="hr-HR" sz="4000" b="0" i="0" dirty="0" smtClean="0">
              <a:solidFill>
                <a:schemeClr val="tx1"/>
              </a:solidFill>
              <a:effectLst/>
            </a:rPr>
            <a:t>bila </a:t>
          </a:r>
          <a:r>
            <a:rPr lang="hr-HR" sz="4000" b="0" i="0" dirty="0">
              <a:solidFill>
                <a:schemeClr val="tx1"/>
              </a:solidFill>
              <a:effectLst/>
            </a:rPr>
            <a:t>je nepripremljena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>
              <a:solidFill>
                <a:schemeClr val="tx1"/>
              </a:solidFill>
              <a:effectLst/>
            </a:rPr>
            <a:t>Napad je organiziran u tri smjera:</a:t>
          </a:r>
        </a:p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Lenjingrad</a:t>
          </a:r>
        </a:p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Moskva</a:t>
          </a:r>
        </a:p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Kavkaz</a:t>
          </a: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Nijemci su osvojili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Ukrajinu</a:t>
          </a:r>
          <a:r>
            <a:rPr lang="hr-HR" sz="4000" b="0" i="0" dirty="0"/>
            <a:t>, opkolili Lenjingrad i stigli na dvadesetak kilometara od Moskve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Problemi za njemačku vojsku – nedostatak opskrbe i teški vremenski uvjeti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Početkom prosinca 1941. godine počeo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sovjetski protunapad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Japan je prije početka Drugog svjetskog rata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osvojio velik dio susjedne Kine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srpnju 1941. godine </a:t>
          </a:r>
          <a:r>
            <a:rPr lang="pl-PL" sz="4000" b="0" i="0" dirty="0"/>
            <a:t>okupirao je 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Francusku Indokinu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>
              <a:solidFill>
                <a:schemeClr val="tx1"/>
              </a:solidFill>
            </a:rPr>
            <a:t>Američka vlada zabranila je izvoz naftnih prerađevina u Japan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Japanci su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prosinca 1941. godine </a:t>
          </a:r>
          <a:r>
            <a:rPr lang="hr-HR" sz="4000" b="0" i="0" dirty="0"/>
            <a:t>napali američku luku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Pearl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Harbor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/>
            <a:t>na Havajima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Amerikanci su pretrpjeli velike gubitke 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Sljedećeg dana SAD je objavio rat Japanu</a:t>
          </a:r>
          <a:endParaRPr lang="en-US" sz="40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1939. godine Italija je osvojila Albaniju, 1940. godine napala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Grčku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25. ožujka 1941. godine </a:t>
          </a:r>
          <a:r>
            <a:rPr lang="hr-HR" sz="4000" b="0" i="0" kern="1200" dirty="0"/>
            <a:t>Kraljevina Jugoslavija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pristupila je Trojnom paktu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Dio jugoslavenske javnosti nije odobravao taj potez – brojni prosvjedi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Uz pomoć britanske obavještajne službe, izvršen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državni udar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Svrgnuta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vlada Cvetković – Maček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Predsjednikom nove vlade proglašen je general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Dušan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Simović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travnja 1941. godine </a:t>
          </a:r>
          <a:r>
            <a:rPr lang="hr-HR" sz="4000" b="0" i="0" kern="1200" dirty="0"/>
            <a:t>Njemačka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napala Jugoslaviju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Jugoslavija je kapitulirala – teritorij međusobno podijelili Nijemci, Talijani, Mađari i Bugari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Kralj Petar II. i vlada pobjegli su u London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1941. godine </a:t>
          </a:r>
          <a:r>
            <a:rPr lang="hr-HR" sz="4000" b="0" i="0" kern="1200" dirty="0"/>
            <a:t>počela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Operacija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Barbarossa</a:t>
          </a:r>
          <a:r>
            <a:rPr lang="hr-HR" sz="4000" b="0" i="0" kern="1200" dirty="0"/>
            <a:t> – napad Njemačke na SSSR (ujedno i najveći u povijesti)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Sovjetska Crvena armija </a:t>
          </a:r>
          <a:endParaRPr lang="hr-HR" sz="4000" b="0" i="0" kern="1200" dirty="0" smtClean="0">
            <a:solidFill>
              <a:schemeClr val="tx1"/>
            </a:solidFill>
            <a:effectLst/>
          </a:endParaRP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 smtClean="0">
              <a:solidFill>
                <a:schemeClr val="tx1"/>
              </a:solidFill>
              <a:effectLst/>
            </a:rPr>
            <a:t>bila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je nepripremljena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157663"/>
        <a:ext cx="11331019" cy="2157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3657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3657600" cy="4315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Napad je organiziran u tri smjera: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Lenjingrad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Moskva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Kavkaz</a:t>
          </a:r>
        </a:p>
      </dsp:txBody>
      <dsp:txXfrm>
        <a:off x="0" y="0"/>
        <a:ext cx="3657600" cy="431532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Nijemci su osvojili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Ukrajinu</a:t>
          </a:r>
          <a:r>
            <a:rPr lang="hr-HR" sz="4000" b="0" i="0" kern="1200" dirty="0"/>
            <a:t>, opkolili Lenjingrad i stigli na dvadesetak kilometara od Moskve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Problemi za njemačku vojsku – nedostatak opskrbe i teški vremenski uvjeti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Početkom prosinca 1941. godine počeo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sovjetski protunapad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Japan je prije početka Drugog svjetskog rata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osvojio velik dio susjedne Kine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srpnju 1941. godine </a:t>
          </a:r>
          <a:r>
            <a:rPr lang="pl-PL" sz="4000" b="0" i="0" kern="1200" dirty="0"/>
            <a:t>okupirao je 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Francusku Indokinu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</a:rPr>
            <a:t>Američka vlada zabranila je izvoz naftnih prerađevina u Japan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Japanci su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prosinca 1941. godine </a:t>
          </a:r>
          <a:r>
            <a:rPr lang="hr-HR" sz="4000" b="0" i="0" kern="1200" dirty="0"/>
            <a:t>napali američku luku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Pearl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Harbor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/>
            <a:t>na Havajima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Amerikanci su pretrpjeli velike gubitke 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Sljedećeg dana SAD je objavio rat Japanu</a:t>
          </a:r>
          <a:endParaRPr lang="en-US" sz="40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11.6.2021.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A2kSnlS4xX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Širenje ratnih sukoba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dirty="0"/>
              <a:t>Nastavna tema: </a:t>
            </a:r>
            <a:r>
              <a:rPr lang="hr-HR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6272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90DBBB8-02ED-4327-A146-EA546EAF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213" y="2023098"/>
            <a:ext cx="6833787" cy="4834903"/>
          </a:xfrm>
          <a:prstGeom prst="rect">
            <a:avLst/>
          </a:prstGeom>
        </p:spPr>
      </p:pic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8993359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Napad Njemačke na SSSR</a:t>
            </a:r>
          </a:p>
        </p:txBody>
      </p:sp>
    </p:spTree>
    <p:extLst>
      <p:ext uri="{BB962C8B-B14F-4D97-AF65-F5344CB8AC3E}">
        <p14:creationId xmlns:p14="http://schemas.microsoft.com/office/powerpoint/2010/main" xmlns="" val="1535379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9658584"/>
              </p:ext>
            </p:extLst>
          </p:nvPr>
        </p:nvGraphicFramePr>
        <p:xfrm>
          <a:off x="348793" y="1647382"/>
          <a:ext cx="3657600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57B117E2-A6E2-424C-BDA0-7D8FDD46F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518" y="1350817"/>
            <a:ext cx="6980178" cy="542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Pixel Panzer (Next up... Soviets) - Mods - World of Tanks official forum">
            <a:extLst>
              <a:ext uri="{FF2B5EF4-FFF2-40B4-BE49-F238E27FC236}">
                <a16:creationId xmlns:a16="http://schemas.microsoft.com/office/drawing/2014/main" xmlns="" id="{55195A0F-1198-4B41-9B6F-08601B7FC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7287" y="3950619"/>
            <a:ext cx="997913" cy="419787"/>
          </a:xfrm>
          <a:custGeom>
            <a:avLst/>
            <a:gdLst>
              <a:gd name="connsiteX0" fmla="*/ 0 w 997913"/>
              <a:gd name="connsiteY0" fmla="*/ 0 h 419787"/>
              <a:gd name="connsiteX1" fmla="*/ 478998 w 997913"/>
              <a:gd name="connsiteY1" fmla="*/ 0 h 419787"/>
              <a:gd name="connsiteX2" fmla="*/ 997913 w 997913"/>
              <a:gd name="connsiteY2" fmla="*/ 0 h 419787"/>
              <a:gd name="connsiteX3" fmla="*/ 997913 w 997913"/>
              <a:gd name="connsiteY3" fmla="*/ 419787 h 419787"/>
              <a:gd name="connsiteX4" fmla="*/ 508936 w 997913"/>
              <a:gd name="connsiteY4" fmla="*/ 419787 h 419787"/>
              <a:gd name="connsiteX5" fmla="*/ 0 w 997913"/>
              <a:gd name="connsiteY5" fmla="*/ 419787 h 419787"/>
              <a:gd name="connsiteX6" fmla="*/ 0 w 997913"/>
              <a:gd name="connsiteY6" fmla="*/ 0 h 4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7913" h="419787" extrusionOk="0">
                <a:moveTo>
                  <a:pt x="0" y="0"/>
                </a:moveTo>
                <a:cubicBezTo>
                  <a:pt x="171438" y="-46200"/>
                  <a:pt x="311104" y="7487"/>
                  <a:pt x="478998" y="0"/>
                </a:cubicBezTo>
                <a:cubicBezTo>
                  <a:pt x="646892" y="-7487"/>
                  <a:pt x="817520" y="23600"/>
                  <a:pt x="997913" y="0"/>
                </a:cubicBezTo>
                <a:cubicBezTo>
                  <a:pt x="1037246" y="141570"/>
                  <a:pt x="984087" y="312507"/>
                  <a:pt x="997913" y="419787"/>
                </a:cubicBezTo>
                <a:cubicBezTo>
                  <a:pt x="764920" y="431795"/>
                  <a:pt x="627371" y="367672"/>
                  <a:pt x="508936" y="419787"/>
                </a:cubicBezTo>
                <a:cubicBezTo>
                  <a:pt x="390501" y="471902"/>
                  <a:pt x="159944" y="416075"/>
                  <a:pt x="0" y="419787"/>
                </a:cubicBezTo>
                <a:cubicBezTo>
                  <a:pt x="-4048" y="246298"/>
                  <a:pt x="39590" y="11668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0789185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ixel Panzer (Next up... Soviets) - Mods - World of Tanks official forum">
            <a:extLst>
              <a:ext uri="{FF2B5EF4-FFF2-40B4-BE49-F238E27FC236}">
                <a16:creationId xmlns:a16="http://schemas.microsoft.com/office/drawing/2014/main" xmlns="" id="{7CEE501C-02CD-434D-A726-1EBB9F79CB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193" y="4512149"/>
            <a:ext cx="899247" cy="419787"/>
          </a:xfrm>
          <a:custGeom>
            <a:avLst/>
            <a:gdLst>
              <a:gd name="connsiteX0" fmla="*/ 0 w 899247"/>
              <a:gd name="connsiteY0" fmla="*/ 0 h 419787"/>
              <a:gd name="connsiteX1" fmla="*/ 458616 w 899247"/>
              <a:gd name="connsiteY1" fmla="*/ 0 h 419787"/>
              <a:gd name="connsiteX2" fmla="*/ 899247 w 899247"/>
              <a:gd name="connsiteY2" fmla="*/ 0 h 419787"/>
              <a:gd name="connsiteX3" fmla="*/ 899247 w 899247"/>
              <a:gd name="connsiteY3" fmla="*/ 419787 h 419787"/>
              <a:gd name="connsiteX4" fmla="*/ 449624 w 899247"/>
              <a:gd name="connsiteY4" fmla="*/ 419787 h 419787"/>
              <a:gd name="connsiteX5" fmla="*/ 0 w 899247"/>
              <a:gd name="connsiteY5" fmla="*/ 419787 h 419787"/>
              <a:gd name="connsiteX6" fmla="*/ 0 w 899247"/>
              <a:gd name="connsiteY6" fmla="*/ 0 h 4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247" h="419787" extrusionOk="0">
                <a:moveTo>
                  <a:pt x="0" y="0"/>
                </a:moveTo>
                <a:cubicBezTo>
                  <a:pt x="170977" y="-33050"/>
                  <a:pt x="233615" y="37284"/>
                  <a:pt x="458616" y="0"/>
                </a:cubicBezTo>
                <a:cubicBezTo>
                  <a:pt x="683617" y="-37284"/>
                  <a:pt x="691631" y="24053"/>
                  <a:pt x="899247" y="0"/>
                </a:cubicBezTo>
                <a:cubicBezTo>
                  <a:pt x="907562" y="97813"/>
                  <a:pt x="871349" y="315909"/>
                  <a:pt x="899247" y="419787"/>
                </a:cubicBezTo>
                <a:cubicBezTo>
                  <a:pt x="752728" y="467631"/>
                  <a:pt x="616912" y="412251"/>
                  <a:pt x="449624" y="419787"/>
                </a:cubicBezTo>
                <a:cubicBezTo>
                  <a:pt x="282336" y="427323"/>
                  <a:pt x="192066" y="388672"/>
                  <a:pt x="0" y="419787"/>
                </a:cubicBezTo>
                <a:cubicBezTo>
                  <a:pt x="-48013" y="265423"/>
                  <a:pt x="266" y="12378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5789858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ixel Panzer (Next up... Soviets) - Mods - World of Tanks official forum">
            <a:extLst>
              <a:ext uri="{FF2B5EF4-FFF2-40B4-BE49-F238E27FC236}">
                <a16:creationId xmlns:a16="http://schemas.microsoft.com/office/drawing/2014/main" xmlns="" id="{AB0F310A-82F1-4CA0-9E48-E2186F937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7285" y="3385258"/>
            <a:ext cx="997915" cy="419787"/>
          </a:xfrm>
          <a:custGeom>
            <a:avLst/>
            <a:gdLst>
              <a:gd name="connsiteX0" fmla="*/ 0 w 997915"/>
              <a:gd name="connsiteY0" fmla="*/ 0 h 419787"/>
              <a:gd name="connsiteX1" fmla="*/ 518916 w 997915"/>
              <a:gd name="connsiteY1" fmla="*/ 0 h 419787"/>
              <a:gd name="connsiteX2" fmla="*/ 997915 w 997915"/>
              <a:gd name="connsiteY2" fmla="*/ 0 h 419787"/>
              <a:gd name="connsiteX3" fmla="*/ 997915 w 997915"/>
              <a:gd name="connsiteY3" fmla="*/ 419787 h 419787"/>
              <a:gd name="connsiteX4" fmla="*/ 488978 w 997915"/>
              <a:gd name="connsiteY4" fmla="*/ 419787 h 419787"/>
              <a:gd name="connsiteX5" fmla="*/ 0 w 997915"/>
              <a:gd name="connsiteY5" fmla="*/ 419787 h 419787"/>
              <a:gd name="connsiteX6" fmla="*/ 0 w 997915"/>
              <a:gd name="connsiteY6" fmla="*/ 0 h 4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7915" h="419787" extrusionOk="0">
                <a:moveTo>
                  <a:pt x="0" y="0"/>
                </a:moveTo>
                <a:cubicBezTo>
                  <a:pt x="158020" y="-21308"/>
                  <a:pt x="281983" y="37073"/>
                  <a:pt x="518916" y="0"/>
                </a:cubicBezTo>
                <a:cubicBezTo>
                  <a:pt x="755849" y="-37073"/>
                  <a:pt x="825512" y="37322"/>
                  <a:pt x="997915" y="0"/>
                </a:cubicBezTo>
                <a:cubicBezTo>
                  <a:pt x="1011946" y="100060"/>
                  <a:pt x="948744" y="315086"/>
                  <a:pt x="997915" y="419787"/>
                </a:cubicBezTo>
                <a:cubicBezTo>
                  <a:pt x="884062" y="472689"/>
                  <a:pt x="612066" y="408601"/>
                  <a:pt x="488978" y="419787"/>
                </a:cubicBezTo>
                <a:cubicBezTo>
                  <a:pt x="365890" y="430973"/>
                  <a:pt x="106417" y="385631"/>
                  <a:pt x="0" y="419787"/>
                </a:cubicBezTo>
                <a:cubicBezTo>
                  <a:pt x="-50093" y="278895"/>
                  <a:pt x="7515" y="17245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022339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cizam - Wikipedia">
            <a:extLst>
              <a:ext uri="{FF2B5EF4-FFF2-40B4-BE49-F238E27FC236}">
                <a16:creationId xmlns:a16="http://schemas.microsoft.com/office/drawing/2014/main" xmlns="" id="{B07F169E-AA27-4CE0-8C27-F62F34AC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7140" y="4153511"/>
            <a:ext cx="1393980" cy="945514"/>
          </a:xfrm>
          <a:custGeom>
            <a:avLst/>
            <a:gdLst>
              <a:gd name="connsiteX0" fmla="*/ 0 w 1393980"/>
              <a:gd name="connsiteY0" fmla="*/ 0 h 945514"/>
              <a:gd name="connsiteX1" fmla="*/ 724870 w 1393980"/>
              <a:gd name="connsiteY1" fmla="*/ 0 h 945514"/>
              <a:gd name="connsiteX2" fmla="*/ 1393980 w 1393980"/>
              <a:gd name="connsiteY2" fmla="*/ 0 h 945514"/>
              <a:gd name="connsiteX3" fmla="*/ 1393980 w 1393980"/>
              <a:gd name="connsiteY3" fmla="*/ 472757 h 945514"/>
              <a:gd name="connsiteX4" fmla="*/ 1393980 w 1393980"/>
              <a:gd name="connsiteY4" fmla="*/ 945514 h 945514"/>
              <a:gd name="connsiteX5" fmla="*/ 724870 w 1393980"/>
              <a:gd name="connsiteY5" fmla="*/ 945514 h 945514"/>
              <a:gd name="connsiteX6" fmla="*/ 0 w 1393980"/>
              <a:gd name="connsiteY6" fmla="*/ 945514 h 945514"/>
              <a:gd name="connsiteX7" fmla="*/ 0 w 1393980"/>
              <a:gd name="connsiteY7" fmla="*/ 501122 h 945514"/>
              <a:gd name="connsiteX8" fmla="*/ 0 w 1393980"/>
              <a:gd name="connsiteY8" fmla="*/ 0 h 94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980" h="945514" fill="none" extrusionOk="0">
                <a:moveTo>
                  <a:pt x="0" y="0"/>
                </a:moveTo>
                <a:cubicBezTo>
                  <a:pt x="216753" y="-16801"/>
                  <a:pt x="485178" y="-687"/>
                  <a:pt x="724870" y="0"/>
                </a:cubicBezTo>
                <a:cubicBezTo>
                  <a:pt x="964562" y="687"/>
                  <a:pt x="1110574" y="-21848"/>
                  <a:pt x="1393980" y="0"/>
                </a:cubicBezTo>
                <a:cubicBezTo>
                  <a:pt x="1400290" y="193411"/>
                  <a:pt x="1397629" y="289663"/>
                  <a:pt x="1393980" y="472757"/>
                </a:cubicBezTo>
                <a:cubicBezTo>
                  <a:pt x="1390331" y="655851"/>
                  <a:pt x="1395389" y="771499"/>
                  <a:pt x="1393980" y="945514"/>
                </a:cubicBezTo>
                <a:cubicBezTo>
                  <a:pt x="1108846" y="914771"/>
                  <a:pt x="1051682" y="970380"/>
                  <a:pt x="724870" y="945514"/>
                </a:cubicBezTo>
                <a:cubicBezTo>
                  <a:pt x="398058" y="920649"/>
                  <a:pt x="284316" y="980510"/>
                  <a:pt x="0" y="945514"/>
                </a:cubicBezTo>
                <a:cubicBezTo>
                  <a:pt x="-20781" y="747807"/>
                  <a:pt x="12042" y="694102"/>
                  <a:pt x="0" y="501122"/>
                </a:cubicBezTo>
                <a:cubicBezTo>
                  <a:pt x="-12042" y="308142"/>
                  <a:pt x="-17653" y="171617"/>
                  <a:pt x="0" y="0"/>
                </a:cubicBezTo>
                <a:close/>
              </a:path>
              <a:path w="1393980" h="945514" stroke="0" extrusionOk="0">
                <a:moveTo>
                  <a:pt x="0" y="0"/>
                </a:moveTo>
                <a:cubicBezTo>
                  <a:pt x="281047" y="27102"/>
                  <a:pt x="349368" y="23351"/>
                  <a:pt x="696990" y="0"/>
                </a:cubicBezTo>
                <a:cubicBezTo>
                  <a:pt x="1044612" y="-23351"/>
                  <a:pt x="1135698" y="-33379"/>
                  <a:pt x="1393980" y="0"/>
                </a:cubicBezTo>
                <a:cubicBezTo>
                  <a:pt x="1388217" y="189568"/>
                  <a:pt x="1376061" y="289839"/>
                  <a:pt x="1393980" y="453847"/>
                </a:cubicBezTo>
                <a:cubicBezTo>
                  <a:pt x="1411899" y="617855"/>
                  <a:pt x="1409249" y="802934"/>
                  <a:pt x="1393980" y="945514"/>
                </a:cubicBezTo>
                <a:cubicBezTo>
                  <a:pt x="1125028" y="957470"/>
                  <a:pt x="970368" y="966490"/>
                  <a:pt x="669110" y="945514"/>
                </a:cubicBezTo>
                <a:cubicBezTo>
                  <a:pt x="367852" y="924539"/>
                  <a:pt x="207480" y="937134"/>
                  <a:pt x="0" y="945514"/>
                </a:cubicBezTo>
                <a:cubicBezTo>
                  <a:pt x="-14527" y="794062"/>
                  <a:pt x="-6824" y="606844"/>
                  <a:pt x="0" y="501122"/>
                </a:cubicBezTo>
                <a:cubicBezTo>
                  <a:pt x="6824" y="395400"/>
                  <a:pt x="-10061" y="198089"/>
                  <a:pt x="0" y="0"/>
                </a:cubicBezTo>
                <a:close/>
              </a:path>
            </a:pathLst>
          </a:custGeom>
          <a:ln w="127000" cap="sq">
            <a:solidFill>
              <a:srgbClr val="000000"/>
            </a:solidFill>
            <a:miter lim="800000"/>
            <a:extLst>
              <a:ext uri="{C807C97D-BFC1-408E-A445-0C87EB9F89A2}">
                <ask:lineSketchStyleProps xmlns:ask="http://schemas.microsoft.com/office/drawing/2018/sketchyshapes" xmlns="" sd="26894211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9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87 L 0.00482 0.0051 C 0.0073 0.00324 0.00964 0.00116 0.01224 0.00024 C 0.03477 -0.00763 0.00938 0.0051 0.02891 -0.00416 C 0.03425 -0.00671 0.03529 -0.00833 0.04063 -0.01296 C 0.04167 -0.01412 0.0431 -0.01435 0.04388 -0.01597 C 0.0448 -0.01736 0.04545 -0.01921 0.04649 -0.02037 C 0.0487 -0.02338 0.05026 -0.02291 0.05222 -0.02638 C 0.05326 -0.02801 0.05391 -0.03032 0.05482 -0.03217 C 0.05508 -0.03379 0.05521 -0.03541 0.0556 -0.0368 C 0.05769 -0.04328 0.05808 -0.04189 0.06055 -0.04699 C 0.06146 -0.04907 0.06224 -0.05115 0.06316 -0.05301 C 0.06394 -0.05463 0.06498 -0.05578 0.06563 -0.0574 C 0.06941 -0.06713 0.06485 -0.06041 0.0698 -0.06643 C 0.07097 -0.08263 0.06967 -0.07453 0.07396 -0.09004 L 0.07566 -0.09606 C 0.07592 -0.09884 0.07566 -0.10231 0.07644 -0.10486 C 0.07709 -0.10694 0.07878 -0.10763 0.07982 -0.10926 C 0.08047 -0.11064 0.08099 -0.11203 0.08138 -0.11365 C 0.08178 -0.11504 0.08165 -0.11713 0.0823 -0.11828 C 0.08321 -0.11967 0.08451 -0.12013 0.08555 -0.12106 C 0.0862 -0.12268 0.08685 -0.12407 0.08724 -0.12569 C 0.08763 -0.12708 0.0875 -0.1287 0.08816 -0.13009 C 0.08868 -0.13148 0.08972 -0.13194 0.09063 -0.1331 C 0.09115 -0.13449 0.09167 -0.13611 0.09232 -0.1375 C 0.09297 -0.13912 0.09401 -0.14027 0.0948 -0.14189 C 0.09922 -0.15231 0.0948 -0.14722 0.10144 -0.1537 C 0.10248 -0.15486 0.10365 -0.15555 0.10482 -0.15671 C 0.1056 -0.15763 0.10638 -0.15879 0.1073 -0.15972 C 0.10834 -0.16064 0.11068 -0.1625 0.11068 -0.16226 L 0.11068 -0.1625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00371 L 0.0112 0.00394 C 0.03894 -0.00231 0.00821 0.00348 0.05131 -0.00046 C 0.05222 -0.00069 0.05287 -0.00162 0.05365 -0.00185 C 0.0642 -0.00578 0.05365 -0.00023 0.0668 -0.00602 C 0.07774 -0.01088 0.06394 -0.0074 0.07839 -0.01018 C 0.08073 -0.01157 0.08412 -0.01365 0.0862 -0.01435 C 0.08842 -0.01504 0.09076 -0.01527 0.0931 -0.01574 C 0.09883 -0.01898 0.09089 -0.01458 0.10079 -0.01852 C 0.10261 -0.01921 0.10443 -0.02014 0.10625 -0.02129 C 0.10756 -0.02199 0.10873 -0.02338 0.11016 -0.02384 C 0.11185 -0.02477 0.11368 -0.02477 0.1155 -0.02523 C 0.11654 -0.02615 0.11758 -0.02731 0.11862 -0.02801 C 0.12123 -0.03009 0.1211 -0.02916 0.12409 -0.03078 C 0.1254 -0.03171 0.12657 -0.03264 0.12787 -0.03356 C 0.12865 -0.03495 0.1293 -0.0368 0.13021 -0.03773 C 0.13112 -0.03865 0.13763 -0.04027 0.1379 -0.04051 C 0.13894 -0.0419 0.13985 -0.04352 0.14102 -0.04467 C 0.14206 -0.04537 0.1431 -0.04537 0.14415 -0.04606 C 0.14519 -0.04676 0.14623 -0.04768 0.14727 -0.04861 C 0.14974 -0.05555 0.1474 -0.05115 0.15183 -0.05416 C 0.153 -0.05486 0.15391 -0.05602 0.15495 -0.05694 C 0.15573 -0.05787 0.15638 -0.05902 0.1573 -0.05972 C 0.15821 -0.06041 0.15938 -0.06041 0.16042 -0.06111 C 0.16146 -0.0618 0.1625 -0.06296 0.16342 -0.06389 C 0.16394 -0.06527 0.16433 -0.06713 0.16498 -0.06805 C 0.16615 -0.06944 0.16758 -0.06967 0.16888 -0.07083 C 0.16967 -0.07152 0.17045 -0.07245 0.17123 -0.07338 C 0.17526 -0.08449 0.16954 -0.0706 0.17579 -0.08032 C 0.17709 -0.0824 0.178 -0.08495 0.17891 -0.08727 C 0.17982 -0.08935 0.18034 -0.0919 0.18125 -0.09421 C 0.18191 -0.0956 0.18295 -0.09676 0.1836 -0.09815 C 0.18451 -0.10046 0.18529 -0.10277 0.18594 -0.10509 C 0.1862 -0.10648 0.18607 -0.10833 0.18672 -0.10926 C 0.18724 -0.11018 0.18829 -0.10995 0.18894 -0.11065 C 0.19428 -0.11551 0.18803 -0.1118 0.19441 -0.11481 C 0.19493 -0.1162 0.19519 -0.11805 0.19597 -0.11898 C 0.20456 -0.12893 0.19506 -0.11319 0.20066 -0.12291 L 0.19831 -0.12176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7 -0.00116 L -0.02747 -0.00093 C -0.02461 -0.00371 -0.02161 -0.00718 -0.01836 -0.00857 C -0.01588 -0.00973 -0.01341 -0.01088 -0.0108 -0.01158 C -0.00807 -0.01227 -0.00534 -0.01227 -0.00247 -0.01297 C -0.00117 -0.01343 0.00026 -0.01412 0.0017 -0.01459 C 0.00248 -0.01551 0.00313 -0.01713 0.00417 -0.0176 C 0.00795 -0.01875 0.01198 -0.01806 0.01576 -0.01899 C 0.01667 -0.01922 0.01745 -0.02014 0.01836 -0.02037 C 0.0224 -0.02176 0.02657 -0.02315 0.03086 -0.02338 C 0.05352 -0.02477 0.07631 -0.02431 0.09909 -0.025 C 0.13399 -0.06621 0.10183 -0.02917 0.21836 -0.02639 C 0.21914 -0.02639 0.21992 -0.02524 0.22084 -0.025 C 0.2267 -0.02223 0.22331 -0.025 0.22917 -0.02037 C 0.23633 -0.01482 0.22826 -0.02061 0.23659 -0.01297 C 0.23802 -0.01181 0.23946 -0.01112 0.24076 -0.01019 C 0.24141 -0.00857 0.24167 -0.00672 0.24245 -0.00556 C 0.24336 -0.0044 0.24466 -0.00487 0.24584 -0.00417 C 0.24701 -0.00348 0.24818 -0.00255 0.24909 -0.00116 C 0.25013 4.07407E-6 0.25065 0.00208 0.2517 0.00324 C 0.25261 0.00463 0.25391 0.00509 0.25495 0.00625 C 0.25586 0.00717 0.25664 0.00833 0.25742 0.00926 C 0.25964 0.01134 0.26211 0.01273 0.2642 0.01504 C 0.26576 0.01713 0.26771 0.01851 0.26914 0.02106 C 0.26992 0.02245 0.27058 0.02453 0.27162 0.02546 C 0.27266 0.02662 0.27383 0.02638 0.275 0.02708 C 0.27657 0.03564 0.27435 0.02801 0.27917 0.03287 C 0.28789 0.04189 0.27631 0.03426 0.28412 0.03888 C 0.28607 0.04907 0.28334 0.03773 0.2875 0.04629 C 0.28854 0.04838 0.28907 0.05115 0.28998 0.0537 C 0.2905 0.05509 0.29128 0.05648 0.29167 0.0581 C 0.29232 0.06088 0.29336 0.06713 0.29336 0.06736 L 0.29336 0.06713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253370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644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F9B79B3-B977-4BA0-9ED6-F2525112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11" y="1309806"/>
            <a:ext cx="4924817" cy="537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ACF114D-4AE3-4889-8957-E82318D31A54}"/>
              </a:ext>
            </a:extLst>
          </p:cNvPr>
          <p:cNvSpPr/>
          <p:nvPr/>
        </p:nvSpPr>
        <p:spPr>
          <a:xfrm>
            <a:off x="6004875" y="1309806"/>
            <a:ext cx="5703218" cy="5377960"/>
          </a:xfrm>
          <a:custGeom>
            <a:avLst/>
            <a:gdLst>
              <a:gd name="connsiteX0" fmla="*/ 5703218 w 5703218"/>
              <a:gd name="connsiteY0" fmla="*/ 336123 h 5377960"/>
              <a:gd name="connsiteX1" fmla="*/ 5367095 w 5703218"/>
              <a:gd name="connsiteY1" fmla="*/ 672246 h 5377960"/>
              <a:gd name="connsiteX2" fmla="*/ 5367096 w 5703218"/>
              <a:gd name="connsiteY2" fmla="*/ 336123 h 5377960"/>
              <a:gd name="connsiteX3" fmla="*/ 5199035 w 5703218"/>
              <a:gd name="connsiteY3" fmla="*/ 504184 h 5377960"/>
              <a:gd name="connsiteX4" fmla="*/ 5030974 w 5703218"/>
              <a:gd name="connsiteY4" fmla="*/ 336123 h 5377960"/>
              <a:gd name="connsiteX5" fmla="*/ 5030973 w 5703218"/>
              <a:gd name="connsiteY5" fmla="*/ 672245 h 5377960"/>
              <a:gd name="connsiteX6" fmla="*/ 4360280 w 5703218"/>
              <a:gd name="connsiteY6" fmla="*/ 672245 h 5377960"/>
              <a:gd name="connsiteX7" fmla="*/ 3642639 w 5703218"/>
              <a:gd name="connsiteY7" fmla="*/ 672245 h 5377960"/>
              <a:gd name="connsiteX8" fmla="*/ 2971946 w 5703218"/>
              <a:gd name="connsiteY8" fmla="*/ 672245 h 5377960"/>
              <a:gd name="connsiteX9" fmla="*/ 2442099 w 5703218"/>
              <a:gd name="connsiteY9" fmla="*/ 672245 h 5377960"/>
              <a:gd name="connsiteX10" fmla="*/ 1771406 w 5703218"/>
              <a:gd name="connsiteY10" fmla="*/ 672245 h 5377960"/>
              <a:gd name="connsiteX11" fmla="*/ 1006816 w 5703218"/>
              <a:gd name="connsiteY11" fmla="*/ 672245 h 5377960"/>
              <a:gd name="connsiteX12" fmla="*/ 336123 w 5703218"/>
              <a:gd name="connsiteY12" fmla="*/ 672245 h 5377960"/>
              <a:gd name="connsiteX13" fmla="*/ 0 w 5703218"/>
              <a:gd name="connsiteY13" fmla="*/ 1008368 h 5377960"/>
              <a:gd name="connsiteX14" fmla="*/ 0 w 5703218"/>
              <a:gd name="connsiteY14" fmla="*/ 1640278 h 5377960"/>
              <a:gd name="connsiteX15" fmla="*/ 0 w 5703218"/>
              <a:gd name="connsiteY15" fmla="*/ 2312523 h 5377960"/>
              <a:gd name="connsiteX16" fmla="*/ 0 w 5703218"/>
              <a:gd name="connsiteY16" fmla="*/ 2863764 h 5377960"/>
              <a:gd name="connsiteX17" fmla="*/ 0 w 5703218"/>
              <a:gd name="connsiteY17" fmla="*/ 3616679 h 5377960"/>
              <a:gd name="connsiteX18" fmla="*/ 0 w 5703218"/>
              <a:gd name="connsiteY18" fmla="*/ 4369593 h 5377960"/>
              <a:gd name="connsiteX19" fmla="*/ 0 w 5703218"/>
              <a:gd name="connsiteY19" fmla="*/ 5041838 h 5377960"/>
              <a:gd name="connsiteX20" fmla="*/ 336123 w 5703218"/>
              <a:gd name="connsiteY20" fmla="*/ 5377961 h 5377960"/>
              <a:gd name="connsiteX21" fmla="*/ 672246 w 5703218"/>
              <a:gd name="connsiteY21" fmla="*/ 5041838 h 5377960"/>
              <a:gd name="connsiteX22" fmla="*/ 672245 w 5703218"/>
              <a:gd name="connsiteY22" fmla="*/ 4705715 h 5377960"/>
              <a:gd name="connsiteX23" fmla="*/ 1342938 w 5703218"/>
              <a:gd name="connsiteY23" fmla="*/ 4705715 h 5377960"/>
              <a:gd name="connsiteX24" fmla="*/ 1872785 w 5703218"/>
              <a:gd name="connsiteY24" fmla="*/ 4705715 h 5377960"/>
              <a:gd name="connsiteX25" fmla="*/ 2637375 w 5703218"/>
              <a:gd name="connsiteY25" fmla="*/ 4705715 h 5377960"/>
              <a:gd name="connsiteX26" fmla="*/ 3401966 w 5703218"/>
              <a:gd name="connsiteY26" fmla="*/ 4705715 h 5377960"/>
              <a:gd name="connsiteX27" fmla="*/ 4025710 w 5703218"/>
              <a:gd name="connsiteY27" fmla="*/ 4705715 h 5377960"/>
              <a:gd name="connsiteX28" fmla="*/ 4555557 w 5703218"/>
              <a:gd name="connsiteY28" fmla="*/ 4705715 h 5377960"/>
              <a:gd name="connsiteX29" fmla="*/ 5367096 w 5703218"/>
              <a:gd name="connsiteY29" fmla="*/ 4705715 h 5377960"/>
              <a:gd name="connsiteX30" fmla="*/ 5703219 w 5703218"/>
              <a:gd name="connsiteY30" fmla="*/ 4369592 h 5377960"/>
              <a:gd name="connsiteX31" fmla="*/ 5703218 w 5703218"/>
              <a:gd name="connsiteY31" fmla="*/ 336123 h 5377960"/>
              <a:gd name="connsiteX32" fmla="*/ 336123 w 5703218"/>
              <a:gd name="connsiteY32" fmla="*/ 1344490 h 5377960"/>
              <a:gd name="connsiteX33" fmla="*/ 672246 w 5703218"/>
              <a:gd name="connsiteY33" fmla="*/ 1008367 h 5377960"/>
              <a:gd name="connsiteX34" fmla="*/ 504185 w 5703218"/>
              <a:gd name="connsiteY34" fmla="*/ 840306 h 5377960"/>
              <a:gd name="connsiteX35" fmla="*/ 336124 w 5703218"/>
              <a:gd name="connsiteY35" fmla="*/ 1008367 h 5377960"/>
              <a:gd name="connsiteX36" fmla="*/ 336123 w 5703218"/>
              <a:gd name="connsiteY36" fmla="*/ 1344490 h 5377960"/>
              <a:gd name="connsiteX0" fmla="*/ 336123 w 5703218"/>
              <a:gd name="connsiteY0" fmla="*/ 1344490 h 5377960"/>
              <a:gd name="connsiteX1" fmla="*/ 672246 w 5703218"/>
              <a:gd name="connsiteY1" fmla="*/ 1008367 h 5377960"/>
              <a:gd name="connsiteX2" fmla="*/ 504185 w 5703218"/>
              <a:gd name="connsiteY2" fmla="*/ 840306 h 5377960"/>
              <a:gd name="connsiteX3" fmla="*/ 336124 w 5703218"/>
              <a:gd name="connsiteY3" fmla="*/ 1008367 h 5377960"/>
              <a:gd name="connsiteX4" fmla="*/ 336123 w 5703218"/>
              <a:gd name="connsiteY4" fmla="*/ 1344490 h 5377960"/>
              <a:gd name="connsiteX5" fmla="*/ 5367096 w 5703218"/>
              <a:gd name="connsiteY5" fmla="*/ 672245 h 5377960"/>
              <a:gd name="connsiteX6" fmla="*/ 5703219 w 5703218"/>
              <a:gd name="connsiteY6" fmla="*/ 336122 h 5377960"/>
              <a:gd name="connsiteX7" fmla="*/ 5367096 w 5703218"/>
              <a:gd name="connsiteY7" fmla="*/ -1 h 5377960"/>
              <a:gd name="connsiteX8" fmla="*/ 5030973 w 5703218"/>
              <a:gd name="connsiteY8" fmla="*/ 336122 h 5377960"/>
              <a:gd name="connsiteX9" fmla="*/ 5199034 w 5703218"/>
              <a:gd name="connsiteY9" fmla="*/ 504183 h 5377960"/>
              <a:gd name="connsiteX10" fmla="*/ 5367095 w 5703218"/>
              <a:gd name="connsiteY10" fmla="*/ 336122 h 5377960"/>
              <a:gd name="connsiteX11" fmla="*/ 5367096 w 5703218"/>
              <a:gd name="connsiteY11" fmla="*/ 672245 h 5377960"/>
              <a:gd name="connsiteX0" fmla="*/ 0 w 5703218"/>
              <a:gd name="connsiteY0" fmla="*/ 1008368 h 5377960"/>
              <a:gd name="connsiteX1" fmla="*/ 336123 w 5703218"/>
              <a:gd name="connsiteY1" fmla="*/ 672245 h 5377960"/>
              <a:gd name="connsiteX2" fmla="*/ 959867 w 5703218"/>
              <a:gd name="connsiteY2" fmla="*/ 672245 h 5377960"/>
              <a:gd name="connsiteX3" fmla="*/ 1583612 w 5703218"/>
              <a:gd name="connsiteY3" fmla="*/ 672245 h 5377960"/>
              <a:gd name="connsiteX4" fmla="*/ 2160408 w 5703218"/>
              <a:gd name="connsiteY4" fmla="*/ 672245 h 5377960"/>
              <a:gd name="connsiteX5" fmla="*/ 2878049 w 5703218"/>
              <a:gd name="connsiteY5" fmla="*/ 672245 h 5377960"/>
              <a:gd name="connsiteX6" fmla="*/ 3454845 w 5703218"/>
              <a:gd name="connsiteY6" fmla="*/ 672245 h 5377960"/>
              <a:gd name="connsiteX7" fmla="*/ 4078589 w 5703218"/>
              <a:gd name="connsiteY7" fmla="*/ 672245 h 5377960"/>
              <a:gd name="connsiteX8" fmla="*/ 5030973 w 5703218"/>
              <a:gd name="connsiteY8" fmla="*/ 672245 h 5377960"/>
              <a:gd name="connsiteX9" fmla="*/ 5030973 w 5703218"/>
              <a:gd name="connsiteY9" fmla="*/ 336123 h 5377960"/>
              <a:gd name="connsiteX10" fmla="*/ 5367096 w 5703218"/>
              <a:gd name="connsiteY10" fmla="*/ 0 h 5377960"/>
              <a:gd name="connsiteX11" fmla="*/ 5703219 w 5703218"/>
              <a:gd name="connsiteY11" fmla="*/ 336123 h 5377960"/>
              <a:gd name="connsiteX12" fmla="*/ 5703218 w 5703218"/>
              <a:gd name="connsiteY12" fmla="*/ 4369593 h 5377960"/>
              <a:gd name="connsiteX13" fmla="*/ 5367095 w 5703218"/>
              <a:gd name="connsiteY13" fmla="*/ 4705716 h 5377960"/>
              <a:gd name="connsiteX14" fmla="*/ 4790299 w 5703218"/>
              <a:gd name="connsiteY14" fmla="*/ 4705716 h 5377960"/>
              <a:gd name="connsiteX15" fmla="*/ 4213503 w 5703218"/>
              <a:gd name="connsiteY15" fmla="*/ 4705716 h 5377960"/>
              <a:gd name="connsiteX16" fmla="*/ 3495862 w 5703218"/>
              <a:gd name="connsiteY16" fmla="*/ 4705716 h 5377960"/>
              <a:gd name="connsiteX17" fmla="*/ 2778221 w 5703218"/>
              <a:gd name="connsiteY17" fmla="*/ 4705715 h 5377960"/>
              <a:gd name="connsiteX18" fmla="*/ 2154476 w 5703218"/>
              <a:gd name="connsiteY18" fmla="*/ 4705715 h 5377960"/>
              <a:gd name="connsiteX19" fmla="*/ 1389886 w 5703218"/>
              <a:gd name="connsiteY19" fmla="*/ 4705715 h 5377960"/>
              <a:gd name="connsiteX20" fmla="*/ 672245 w 5703218"/>
              <a:gd name="connsiteY20" fmla="*/ 4705715 h 5377960"/>
              <a:gd name="connsiteX21" fmla="*/ 672245 w 5703218"/>
              <a:gd name="connsiteY21" fmla="*/ 5041838 h 5377960"/>
              <a:gd name="connsiteX22" fmla="*/ 336122 w 5703218"/>
              <a:gd name="connsiteY22" fmla="*/ 5377961 h 5377960"/>
              <a:gd name="connsiteX23" fmla="*/ -1 w 5703218"/>
              <a:gd name="connsiteY23" fmla="*/ 5041838 h 5377960"/>
              <a:gd name="connsiteX24" fmla="*/ 0 w 5703218"/>
              <a:gd name="connsiteY24" fmla="*/ 1008368 h 5377960"/>
              <a:gd name="connsiteX25" fmla="*/ 5030973 w 5703218"/>
              <a:gd name="connsiteY25" fmla="*/ 672245 h 5377960"/>
              <a:gd name="connsiteX26" fmla="*/ 5367096 w 5703218"/>
              <a:gd name="connsiteY26" fmla="*/ 672245 h 5377960"/>
              <a:gd name="connsiteX27" fmla="*/ 5703219 w 5703218"/>
              <a:gd name="connsiteY27" fmla="*/ 336122 h 5377960"/>
              <a:gd name="connsiteX28" fmla="*/ 5367096 w 5703218"/>
              <a:gd name="connsiteY28" fmla="*/ 672245 h 5377960"/>
              <a:gd name="connsiteX29" fmla="*/ 5367096 w 5703218"/>
              <a:gd name="connsiteY29" fmla="*/ 336123 h 5377960"/>
              <a:gd name="connsiteX30" fmla="*/ 5199035 w 5703218"/>
              <a:gd name="connsiteY30" fmla="*/ 504184 h 5377960"/>
              <a:gd name="connsiteX31" fmla="*/ 5030974 w 5703218"/>
              <a:gd name="connsiteY31" fmla="*/ 336123 h 5377960"/>
              <a:gd name="connsiteX32" fmla="*/ 336123 w 5703218"/>
              <a:gd name="connsiteY32" fmla="*/ 1344490 h 5377960"/>
              <a:gd name="connsiteX33" fmla="*/ 336123 w 5703218"/>
              <a:gd name="connsiteY33" fmla="*/ 1008368 h 5377960"/>
              <a:gd name="connsiteX34" fmla="*/ 504184 w 5703218"/>
              <a:gd name="connsiteY34" fmla="*/ 840307 h 5377960"/>
              <a:gd name="connsiteX35" fmla="*/ 672245 w 5703218"/>
              <a:gd name="connsiteY35" fmla="*/ 1008368 h 5377960"/>
              <a:gd name="connsiteX36" fmla="*/ 336122 w 5703218"/>
              <a:gd name="connsiteY36" fmla="*/ 1344491 h 5377960"/>
              <a:gd name="connsiteX37" fmla="*/ -1 w 5703218"/>
              <a:gd name="connsiteY37" fmla="*/ 1008368 h 5377960"/>
              <a:gd name="connsiteX38" fmla="*/ 672245 w 5703218"/>
              <a:gd name="connsiteY38" fmla="*/ 1008368 h 5377960"/>
              <a:gd name="connsiteX39" fmla="*/ 672245 w 5703218"/>
              <a:gd name="connsiteY39" fmla="*/ 1513672 h 5377960"/>
              <a:gd name="connsiteX40" fmla="*/ 672245 w 5703218"/>
              <a:gd name="connsiteY40" fmla="*/ 2129897 h 5377960"/>
              <a:gd name="connsiteX41" fmla="*/ 672245 w 5703218"/>
              <a:gd name="connsiteY41" fmla="*/ 2783095 h 5377960"/>
              <a:gd name="connsiteX42" fmla="*/ 672245 w 5703218"/>
              <a:gd name="connsiteY42" fmla="*/ 3399319 h 5377960"/>
              <a:gd name="connsiteX43" fmla="*/ 672245 w 5703218"/>
              <a:gd name="connsiteY43" fmla="*/ 4015544 h 5377960"/>
              <a:gd name="connsiteX44" fmla="*/ 672245 w 5703218"/>
              <a:gd name="connsiteY44" fmla="*/ 4705715 h 53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03218" h="5377960" stroke="0" extrusionOk="0">
                <a:moveTo>
                  <a:pt x="5703218" y="336123"/>
                </a:moveTo>
                <a:cubicBezTo>
                  <a:pt x="5696323" y="517344"/>
                  <a:pt x="5555808" y="628651"/>
                  <a:pt x="5367095" y="672246"/>
                </a:cubicBezTo>
                <a:cubicBezTo>
                  <a:pt x="5363269" y="553426"/>
                  <a:pt x="5380198" y="439840"/>
                  <a:pt x="5367096" y="336123"/>
                </a:cubicBezTo>
                <a:cubicBezTo>
                  <a:pt x="5374570" y="428265"/>
                  <a:pt x="5293523" y="506315"/>
                  <a:pt x="5199035" y="504184"/>
                </a:cubicBezTo>
                <a:cubicBezTo>
                  <a:pt x="5100937" y="513869"/>
                  <a:pt x="5033047" y="433035"/>
                  <a:pt x="5030974" y="336123"/>
                </a:cubicBezTo>
                <a:cubicBezTo>
                  <a:pt x="5009408" y="449374"/>
                  <a:pt x="5025573" y="552254"/>
                  <a:pt x="5030973" y="672245"/>
                </a:cubicBezTo>
                <a:cubicBezTo>
                  <a:pt x="4842367" y="675130"/>
                  <a:pt x="4582831" y="701657"/>
                  <a:pt x="4360280" y="672245"/>
                </a:cubicBezTo>
                <a:cubicBezTo>
                  <a:pt x="4137729" y="642833"/>
                  <a:pt x="3962890" y="672189"/>
                  <a:pt x="3642639" y="672245"/>
                </a:cubicBezTo>
                <a:cubicBezTo>
                  <a:pt x="3322388" y="672301"/>
                  <a:pt x="3196203" y="650204"/>
                  <a:pt x="2971946" y="672245"/>
                </a:cubicBezTo>
                <a:cubicBezTo>
                  <a:pt x="2747689" y="694286"/>
                  <a:pt x="2561026" y="662580"/>
                  <a:pt x="2442099" y="672245"/>
                </a:cubicBezTo>
                <a:cubicBezTo>
                  <a:pt x="2323172" y="681910"/>
                  <a:pt x="1925114" y="698601"/>
                  <a:pt x="1771406" y="672245"/>
                </a:cubicBezTo>
                <a:cubicBezTo>
                  <a:pt x="1617698" y="645889"/>
                  <a:pt x="1217473" y="651865"/>
                  <a:pt x="1006816" y="672245"/>
                </a:cubicBezTo>
                <a:cubicBezTo>
                  <a:pt x="796159" y="692626"/>
                  <a:pt x="500373" y="649971"/>
                  <a:pt x="336123" y="672245"/>
                </a:cubicBezTo>
                <a:cubicBezTo>
                  <a:pt x="180373" y="695416"/>
                  <a:pt x="-10234" y="821407"/>
                  <a:pt x="0" y="1008368"/>
                </a:cubicBezTo>
                <a:cubicBezTo>
                  <a:pt x="9718" y="1150313"/>
                  <a:pt x="8158" y="1358519"/>
                  <a:pt x="0" y="1640278"/>
                </a:cubicBezTo>
                <a:cubicBezTo>
                  <a:pt x="-8158" y="1922037"/>
                  <a:pt x="28650" y="2034203"/>
                  <a:pt x="0" y="2312523"/>
                </a:cubicBezTo>
                <a:cubicBezTo>
                  <a:pt x="-28650" y="2590843"/>
                  <a:pt x="9919" y="2715859"/>
                  <a:pt x="0" y="2863764"/>
                </a:cubicBezTo>
                <a:cubicBezTo>
                  <a:pt x="-9919" y="3011669"/>
                  <a:pt x="-36239" y="3260460"/>
                  <a:pt x="0" y="3616679"/>
                </a:cubicBezTo>
                <a:cubicBezTo>
                  <a:pt x="36239" y="3972898"/>
                  <a:pt x="-5962" y="4110171"/>
                  <a:pt x="0" y="4369593"/>
                </a:cubicBezTo>
                <a:cubicBezTo>
                  <a:pt x="5962" y="4629015"/>
                  <a:pt x="-30798" y="4791678"/>
                  <a:pt x="0" y="5041838"/>
                </a:cubicBezTo>
                <a:cubicBezTo>
                  <a:pt x="14323" y="5234533"/>
                  <a:pt x="175484" y="5353541"/>
                  <a:pt x="336123" y="5377961"/>
                </a:cubicBezTo>
                <a:cubicBezTo>
                  <a:pt x="528870" y="5378853"/>
                  <a:pt x="674217" y="5213985"/>
                  <a:pt x="672246" y="5041838"/>
                </a:cubicBezTo>
                <a:cubicBezTo>
                  <a:pt x="666015" y="4926851"/>
                  <a:pt x="674733" y="4813925"/>
                  <a:pt x="672245" y="4705715"/>
                </a:cubicBezTo>
                <a:cubicBezTo>
                  <a:pt x="812710" y="4726144"/>
                  <a:pt x="1011364" y="4728316"/>
                  <a:pt x="1342938" y="4705715"/>
                </a:cubicBezTo>
                <a:cubicBezTo>
                  <a:pt x="1674512" y="4683114"/>
                  <a:pt x="1727578" y="4701854"/>
                  <a:pt x="1872785" y="4705715"/>
                </a:cubicBezTo>
                <a:cubicBezTo>
                  <a:pt x="2017992" y="4709576"/>
                  <a:pt x="2443746" y="4700135"/>
                  <a:pt x="2637375" y="4705715"/>
                </a:cubicBezTo>
                <a:cubicBezTo>
                  <a:pt x="2831004" y="4711296"/>
                  <a:pt x="3025713" y="4707219"/>
                  <a:pt x="3401966" y="4705715"/>
                </a:cubicBezTo>
                <a:cubicBezTo>
                  <a:pt x="3778219" y="4704211"/>
                  <a:pt x="3723211" y="4704086"/>
                  <a:pt x="4025710" y="4705715"/>
                </a:cubicBezTo>
                <a:cubicBezTo>
                  <a:pt x="4328209" y="4707344"/>
                  <a:pt x="4302390" y="4680360"/>
                  <a:pt x="4555557" y="4705715"/>
                </a:cubicBezTo>
                <a:cubicBezTo>
                  <a:pt x="4808724" y="4731070"/>
                  <a:pt x="5098945" y="4728988"/>
                  <a:pt x="5367096" y="4705715"/>
                </a:cubicBezTo>
                <a:cubicBezTo>
                  <a:pt x="5555862" y="4668986"/>
                  <a:pt x="5725417" y="4583247"/>
                  <a:pt x="5703219" y="4369592"/>
                </a:cubicBezTo>
                <a:cubicBezTo>
                  <a:pt x="5534747" y="3203091"/>
                  <a:pt x="5518408" y="1655141"/>
                  <a:pt x="5703218" y="336123"/>
                </a:cubicBezTo>
                <a:close/>
                <a:moveTo>
                  <a:pt x="336123" y="1344490"/>
                </a:moveTo>
                <a:cubicBezTo>
                  <a:pt x="486062" y="1318004"/>
                  <a:pt x="650620" y="1184583"/>
                  <a:pt x="672246" y="1008367"/>
                </a:cubicBezTo>
                <a:cubicBezTo>
                  <a:pt x="655489" y="908593"/>
                  <a:pt x="603645" y="825652"/>
                  <a:pt x="504185" y="840306"/>
                </a:cubicBezTo>
                <a:cubicBezTo>
                  <a:pt x="411252" y="846768"/>
                  <a:pt x="320518" y="924051"/>
                  <a:pt x="336124" y="1008367"/>
                </a:cubicBezTo>
                <a:cubicBezTo>
                  <a:pt x="316402" y="1130938"/>
                  <a:pt x="340054" y="1225162"/>
                  <a:pt x="336123" y="1344490"/>
                </a:cubicBezTo>
                <a:close/>
              </a:path>
              <a:path w="5703218" h="5377960" fill="darkenLess" stroke="0" extrusionOk="0">
                <a:moveTo>
                  <a:pt x="336123" y="1344490"/>
                </a:moveTo>
                <a:cubicBezTo>
                  <a:pt x="552173" y="1363288"/>
                  <a:pt x="668940" y="1177689"/>
                  <a:pt x="672246" y="1008367"/>
                </a:cubicBezTo>
                <a:cubicBezTo>
                  <a:pt x="670097" y="916775"/>
                  <a:pt x="605155" y="851742"/>
                  <a:pt x="504185" y="840306"/>
                </a:cubicBezTo>
                <a:cubicBezTo>
                  <a:pt x="396925" y="852652"/>
                  <a:pt x="328269" y="923167"/>
                  <a:pt x="336124" y="1008367"/>
                </a:cubicBezTo>
                <a:cubicBezTo>
                  <a:pt x="331228" y="1143097"/>
                  <a:pt x="320160" y="1230096"/>
                  <a:pt x="336123" y="1344490"/>
                </a:cubicBezTo>
                <a:close/>
                <a:moveTo>
                  <a:pt x="5367096" y="672245"/>
                </a:moveTo>
                <a:cubicBezTo>
                  <a:pt x="5534139" y="676391"/>
                  <a:pt x="5732333" y="557877"/>
                  <a:pt x="5703219" y="336122"/>
                </a:cubicBezTo>
                <a:cubicBezTo>
                  <a:pt x="5703288" y="117479"/>
                  <a:pt x="5558393" y="38791"/>
                  <a:pt x="5367096" y="-1"/>
                </a:cubicBezTo>
                <a:cubicBezTo>
                  <a:pt x="5189825" y="7775"/>
                  <a:pt x="5018826" y="127701"/>
                  <a:pt x="5030973" y="336122"/>
                </a:cubicBezTo>
                <a:cubicBezTo>
                  <a:pt x="5018081" y="431468"/>
                  <a:pt x="5113317" y="521559"/>
                  <a:pt x="5199034" y="504183"/>
                </a:cubicBezTo>
                <a:cubicBezTo>
                  <a:pt x="5301810" y="500115"/>
                  <a:pt x="5376360" y="417650"/>
                  <a:pt x="5367095" y="336122"/>
                </a:cubicBezTo>
                <a:cubicBezTo>
                  <a:pt x="5385420" y="437731"/>
                  <a:pt x="5366431" y="544942"/>
                  <a:pt x="5367096" y="672245"/>
                </a:cubicBezTo>
                <a:close/>
              </a:path>
              <a:path w="5703218" h="5377960" fill="none" extrusionOk="0">
                <a:moveTo>
                  <a:pt x="0" y="1008368"/>
                </a:moveTo>
                <a:cubicBezTo>
                  <a:pt x="-14159" y="850665"/>
                  <a:pt x="144991" y="669088"/>
                  <a:pt x="336123" y="672245"/>
                </a:cubicBezTo>
                <a:cubicBezTo>
                  <a:pt x="553680" y="686041"/>
                  <a:pt x="677884" y="672980"/>
                  <a:pt x="959867" y="672245"/>
                </a:cubicBezTo>
                <a:cubicBezTo>
                  <a:pt x="1241850" y="671510"/>
                  <a:pt x="1384633" y="654292"/>
                  <a:pt x="1583612" y="672245"/>
                </a:cubicBezTo>
                <a:cubicBezTo>
                  <a:pt x="1782592" y="690198"/>
                  <a:pt x="1978945" y="652455"/>
                  <a:pt x="2160408" y="672245"/>
                </a:cubicBezTo>
                <a:cubicBezTo>
                  <a:pt x="2341871" y="692035"/>
                  <a:pt x="2608131" y="703154"/>
                  <a:pt x="2878049" y="672245"/>
                </a:cubicBezTo>
                <a:cubicBezTo>
                  <a:pt x="3147967" y="641336"/>
                  <a:pt x="3251340" y="662334"/>
                  <a:pt x="3454845" y="672245"/>
                </a:cubicBezTo>
                <a:cubicBezTo>
                  <a:pt x="3658350" y="682156"/>
                  <a:pt x="3935947" y="686768"/>
                  <a:pt x="4078589" y="672245"/>
                </a:cubicBezTo>
                <a:cubicBezTo>
                  <a:pt x="4221231" y="657722"/>
                  <a:pt x="4835558" y="658241"/>
                  <a:pt x="5030973" y="672245"/>
                </a:cubicBezTo>
                <a:cubicBezTo>
                  <a:pt x="5043669" y="534634"/>
                  <a:pt x="5041941" y="452848"/>
                  <a:pt x="5030973" y="336123"/>
                </a:cubicBezTo>
                <a:cubicBezTo>
                  <a:pt x="5043307" y="189123"/>
                  <a:pt x="5163094" y="17628"/>
                  <a:pt x="5367096" y="0"/>
                </a:cubicBezTo>
                <a:cubicBezTo>
                  <a:pt x="5564993" y="22655"/>
                  <a:pt x="5709300" y="138467"/>
                  <a:pt x="5703219" y="336123"/>
                </a:cubicBezTo>
                <a:cubicBezTo>
                  <a:pt x="5483771" y="1786251"/>
                  <a:pt x="5561831" y="2810339"/>
                  <a:pt x="5703218" y="4369593"/>
                </a:cubicBezTo>
                <a:cubicBezTo>
                  <a:pt x="5701940" y="4594213"/>
                  <a:pt x="5576268" y="4709951"/>
                  <a:pt x="5367095" y="4705716"/>
                </a:cubicBezTo>
                <a:cubicBezTo>
                  <a:pt x="5118729" y="4724166"/>
                  <a:pt x="5030592" y="4680688"/>
                  <a:pt x="4790299" y="4705716"/>
                </a:cubicBezTo>
                <a:cubicBezTo>
                  <a:pt x="4550006" y="4730744"/>
                  <a:pt x="4363607" y="4718537"/>
                  <a:pt x="4213503" y="4705716"/>
                </a:cubicBezTo>
                <a:cubicBezTo>
                  <a:pt x="4063399" y="4692895"/>
                  <a:pt x="3848500" y="4707896"/>
                  <a:pt x="3495862" y="4705716"/>
                </a:cubicBezTo>
                <a:cubicBezTo>
                  <a:pt x="3143224" y="4703536"/>
                  <a:pt x="3085300" y="4722302"/>
                  <a:pt x="2778221" y="4705715"/>
                </a:cubicBezTo>
                <a:cubicBezTo>
                  <a:pt x="2471142" y="4689128"/>
                  <a:pt x="2428691" y="4721342"/>
                  <a:pt x="2154476" y="4705715"/>
                </a:cubicBezTo>
                <a:cubicBezTo>
                  <a:pt x="1880261" y="4690088"/>
                  <a:pt x="1637249" y="4706393"/>
                  <a:pt x="1389886" y="4705715"/>
                </a:cubicBezTo>
                <a:cubicBezTo>
                  <a:pt x="1142523" y="4705038"/>
                  <a:pt x="935264" y="4722122"/>
                  <a:pt x="672245" y="4705715"/>
                </a:cubicBezTo>
                <a:cubicBezTo>
                  <a:pt x="667757" y="4852326"/>
                  <a:pt x="667811" y="4933565"/>
                  <a:pt x="672245" y="5041838"/>
                </a:cubicBezTo>
                <a:cubicBezTo>
                  <a:pt x="669912" y="5200543"/>
                  <a:pt x="536790" y="5413903"/>
                  <a:pt x="336122" y="5377961"/>
                </a:cubicBezTo>
                <a:cubicBezTo>
                  <a:pt x="148358" y="5382758"/>
                  <a:pt x="20034" y="5226540"/>
                  <a:pt x="-1" y="5041838"/>
                </a:cubicBezTo>
                <a:cubicBezTo>
                  <a:pt x="-215309" y="3625365"/>
                  <a:pt x="-193530" y="2436413"/>
                  <a:pt x="0" y="1008368"/>
                </a:cubicBezTo>
                <a:close/>
                <a:moveTo>
                  <a:pt x="5030973" y="672245"/>
                </a:moveTo>
                <a:cubicBezTo>
                  <a:pt x="5112263" y="661887"/>
                  <a:pt x="5284714" y="674346"/>
                  <a:pt x="5367096" y="672245"/>
                </a:cubicBezTo>
                <a:cubicBezTo>
                  <a:pt x="5569899" y="713199"/>
                  <a:pt x="5738039" y="525935"/>
                  <a:pt x="5703219" y="336122"/>
                </a:cubicBezTo>
                <a:moveTo>
                  <a:pt x="5367096" y="672245"/>
                </a:moveTo>
                <a:cubicBezTo>
                  <a:pt x="5374542" y="583830"/>
                  <a:pt x="5358887" y="475406"/>
                  <a:pt x="5367096" y="336123"/>
                </a:cubicBezTo>
                <a:cubicBezTo>
                  <a:pt x="5372322" y="442455"/>
                  <a:pt x="5306972" y="503853"/>
                  <a:pt x="5199035" y="504184"/>
                </a:cubicBezTo>
                <a:cubicBezTo>
                  <a:pt x="5113776" y="508178"/>
                  <a:pt x="5025233" y="437712"/>
                  <a:pt x="5030974" y="336123"/>
                </a:cubicBezTo>
                <a:moveTo>
                  <a:pt x="336123" y="1344490"/>
                </a:moveTo>
                <a:cubicBezTo>
                  <a:pt x="322614" y="1223297"/>
                  <a:pt x="330025" y="1157929"/>
                  <a:pt x="336123" y="1008368"/>
                </a:cubicBezTo>
                <a:cubicBezTo>
                  <a:pt x="324820" y="925053"/>
                  <a:pt x="419409" y="836302"/>
                  <a:pt x="504184" y="840307"/>
                </a:cubicBezTo>
                <a:cubicBezTo>
                  <a:pt x="600314" y="854079"/>
                  <a:pt x="690506" y="911930"/>
                  <a:pt x="672245" y="1008368"/>
                </a:cubicBezTo>
                <a:cubicBezTo>
                  <a:pt x="689580" y="1223928"/>
                  <a:pt x="515844" y="1306930"/>
                  <a:pt x="336122" y="1344491"/>
                </a:cubicBezTo>
                <a:cubicBezTo>
                  <a:pt x="153091" y="1319371"/>
                  <a:pt x="16361" y="1163534"/>
                  <a:pt x="-1" y="1008368"/>
                </a:cubicBezTo>
                <a:moveTo>
                  <a:pt x="672245" y="1008368"/>
                </a:moveTo>
                <a:cubicBezTo>
                  <a:pt x="670644" y="1225774"/>
                  <a:pt x="652645" y="1261209"/>
                  <a:pt x="672245" y="1513672"/>
                </a:cubicBezTo>
                <a:cubicBezTo>
                  <a:pt x="691845" y="1766135"/>
                  <a:pt x="685821" y="1870419"/>
                  <a:pt x="672245" y="2129897"/>
                </a:cubicBezTo>
                <a:cubicBezTo>
                  <a:pt x="658669" y="2389375"/>
                  <a:pt x="653560" y="2585982"/>
                  <a:pt x="672245" y="2783095"/>
                </a:cubicBezTo>
                <a:cubicBezTo>
                  <a:pt x="690930" y="2980208"/>
                  <a:pt x="642042" y="3250203"/>
                  <a:pt x="672245" y="3399319"/>
                </a:cubicBezTo>
                <a:cubicBezTo>
                  <a:pt x="702448" y="3548435"/>
                  <a:pt x="699312" y="3759940"/>
                  <a:pt x="672245" y="4015544"/>
                </a:cubicBezTo>
                <a:cubicBezTo>
                  <a:pt x="645178" y="4271149"/>
                  <a:pt x="706580" y="4491547"/>
                  <a:pt x="672245" y="4705715"/>
                </a:cubicBezTo>
              </a:path>
              <a:path w="5703218" h="5377960" fill="none" stroke="0" extrusionOk="0">
                <a:moveTo>
                  <a:pt x="0" y="1008368"/>
                </a:moveTo>
                <a:cubicBezTo>
                  <a:pt x="-9787" y="815932"/>
                  <a:pt x="150901" y="664732"/>
                  <a:pt x="336123" y="672245"/>
                </a:cubicBezTo>
                <a:cubicBezTo>
                  <a:pt x="510660" y="698423"/>
                  <a:pt x="772247" y="658622"/>
                  <a:pt x="1006816" y="672245"/>
                </a:cubicBezTo>
                <a:cubicBezTo>
                  <a:pt x="1241385" y="685868"/>
                  <a:pt x="1432692" y="693885"/>
                  <a:pt x="1677509" y="672245"/>
                </a:cubicBezTo>
                <a:cubicBezTo>
                  <a:pt x="1922326" y="650605"/>
                  <a:pt x="2138797" y="649830"/>
                  <a:pt x="2348202" y="672245"/>
                </a:cubicBezTo>
                <a:cubicBezTo>
                  <a:pt x="2557607" y="694660"/>
                  <a:pt x="2782605" y="661959"/>
                  <a:pt x="3065843" y="672245"/>
                </a:cubicBezTo>
                <a:cubicBezTo>
                  <a:pt x="3349081" y="682531"/>
                  <a:pt x="3514427" y="681302"/>
                  <a:pt x="3642639" y="672245"/>
                </a:cubicBezTo>
                <a:cubicBezTo>
                  <a:pt x="3770851" y="663188"/>
                  <a:pt x="4197047" y="695775"/>
                  <a:pt x="4407229" y="672245"/>
                </a:cubicBezTo>
                <a:cubicBezTo>
                  <a:pt x="4617411" y="648716"/>
                  <a:pt x="4806070" y="662474"/>
                  <a:pt x="5030973" y="672245"/>
                </a:cubicBezTo>
                <a:cubicBezTo>
                  <a:pt x="5025905" y="507576"/>
                  <a:pt x="5018993" y="480761"/>
                  <a:pt x="5030973" y="336123"/>
                </a:cubicBezTo>
                <a:cubicBezTo>
                  <a:pt x="5041629" y="149512"/>
                  <a:pt x="5184219" y="-26665"/>
                  <a:pt x="5367096" y="0"/>
                </a:cubicBezTo>
                <a:cubicBezTo>
                  <a:pt x="5552947" y="-13520"/>
                  <a:pt x="5674568" y="179751"/>
                  <a:pt x="5703219" y="336123"/>
                </a:cubicBezTo>
                <a:cubicBezTo>
                  <a:pt x="5738825" y="1753820"/>
                  <a:pt x="5819422" y="3007954"/>
                  <a:pt x="5703218" y="4369593"/>
                </a:cubicBezTo>
                <a:cubicBezTo>
                  <a:pt x="5695698" y="4570796"/>
                  <a:pt x="5560139" y="4670626"/>
                  <a:pt x="5367095" y="4705716"/>
                </a:cubicBezTo>
                <a:cubicBezTo>
                  <a:pt x="5178715" y="4704280"/>
                  <a:pt x="4900835" y="4687455"/>
                  <a:pt x="4743351" y="4705716"/>
                </a:cubicBezTo>
                <a:cubicBezTo>
                  <a:pt x="4585867" y="4723977"/>
                  <a:pt x="4183143" y="4737568"/>
                  <a:pt x="4025709" y="4705716"/>
                </a:cubicBezTo>
                <a:cubicBezTo>
                  <a:pt x="3868275" y="4673864"/>
                  <a:pt x="3638810" y="4693057"/>
                  <a:pt x="3355016" y="4705716"/>
                </a:cubicBezTo>
                <a:cubicBezTo>
                  <a:pt x="3071222" y="4718374"/>
                  <a:pt x="2946965" y="4737100"/>
                  <a:pt x="2590427" y="4705715"/>
                </a:cubicBezTo>
                <a:cubicBezTo>
                  <a:pt x="2233889" y="4674330"/>
                  <a:pt x="2244769" y="4688094"/>
                  <a:pt x="2060579" y="4705715"/>
                </a:cubicBezTo>
                <a:cubicBezTo>
                  <a:pt x="1876389" y="4723336"/>
                  <a:pt x="1690193" y="4699015"/>
                  <a:pt x="1483783" y="4705715"/>
                </a:cubicBezTo>
                <a:cubicBezTo>
                  <a:pt x="1277373" y="4712415"/>
                  <a:pt x="882122" y="4733640"/>
                  <a:pt x="672245" y="4705715"/>
                </a:cubicBezTo>
                <a:cubicBezTo>
                  <a:pt x="672626" y="4864019"/>
                  <a:pt x="682794" y="4972703"/>
                  <a:pt x="672245" y="5041838"/>
                </a:cubicBezTo>
                <a:cubicBezTo>
                  <a:pt x="696187" y="5224460"/>
                  <a:pt x="501593" y="5351339"/>
                  <a:pt x="336122" y="5377961"/>
                </a:cubicBezTo>
                <a:cubicBezTo>
                  <a:pt x="150359" y="5393907"/>
                  <a:pt x="-15645" y="5217183"/>
                  <a:pt x="-1" y="5041838"/>
                </a:cubicBezTo>
                <a:cubicBezTo>
                  <a:pt x="-114014" y="3639501"/>
                  <a:pt x="38246" y="2486940"/>
                  <a:pt x="0" y="1008368"/>
                </a:cubicBezTo>
                <a:close/>
                <a:moveTo>
                  <a:pt x="5030973" y="672245"/>
                </a:moveTo>
                <a:cubicBezTo>
                  <a:pt x="5165311" y="664605"/>
                  <a:pt x="5267700" y="656503"/>
                  <a:pt x="5367096" y="672245"/>
                </a:cubicBezTo>
                <a:cubicBezTo>
                  <a:pt x="5532570" y="657808"/>
                  <a:pt x="5700441" y="528034"/>
                  <a:pt x="5703219" y="336122"/>
                </a:cubicBezTo>
                <a:moveTo>
                  <a:pt x="5367096" y="672245"/>
                </a:moveTo>
                <a:cubicBezTo>
                  <a:pt x="5367538" y="521930"/>
                  <a:pt x="5376637" y="490055"/>
                  <a:pt x="5367096" y="336123"/>
                </a:cubicBezTo>
                <a:cubicBezTo>
                  <a:pt x="5365281" y="425059"/>
                  <a:pt x="5311520" y="493727"/>
                  <a:pt x="5199035" y="504184"/>
                </a:cubicBezTo>
                <a:cubicBezTo>
                  <a:pt x="5100342" y="519745"/>
                  <a:pt x="5035338" y="416724"/>
                  <a:pt x="5030974" y="336123"/>
                </a:cubicBezTo>
                <a:moveTo>
                  <a:pt x="336123" y="1344490"/>
                </a:moveTo>
                <a:cubicBezTo>
                  <a:pt x="330413" y="1263993"/>
                  <a:pt x="339802" y="1167740"/>
                  <a:pt x="336123" y="1008368"/>
                </a:cubicBezTo>
                <a:cubicBezTo>
                  <a:pt x="337953" y="893544"/>
                  <a:pt x="414780" y="846378"/>
                  <a:pt x="504184" y="840307"/>
                </a:cubicBezTo>
                <a:cubicBezTo>
                  <a:pt x="595878" y="834784"/>
                  <a:pt x="662614" y="908071"/>
                  <a:pt x="672245" y="1008368"/>
                </a:cubicBezTo>
                <a:cubicBezTo>
                  <a:pt x="663363" y="1177000"/>
                  <a:pt x="549381" y="1348460"/>
                  <a:pt x="336122" y="1344491"/>
                </a:cubicBezTo>
                <a:cubicBezTo>
                  <a:pt x="159167" y="1384611"/>
                  <a:pt x="-31677" y="1222084"/>
                  <a:pt x="-1" y="1008368"/>
                </a:cubicBezTo>
                <a:moveTo>
                  <a:pt x="672245" y="1008368"/>
                </a:moveTo>
                <a:cubicBezTo>
                  <a:pt x="654651" y="1233672"/>
                  <a:pt x="694538" y="1459283"/>
                  <a:pt x="672245" y="1587619"/>
                </a:cubicBezTo>
                <a:cubicBezTo>
                  <a:pt x="649952" y="1715955"/>
                  <a:pt x="684160" y="2015665"/>
                  <a:pt x="672245" y="2240817"/>
                </a:cubicBezTo>
                <a:cubicBezTo>
                  <a:pt x="660330" y="2465969"/>
                  <a:pt x="645497" y="2571613"/>
                  <a:pt x="672245" y="2894015"/>
                </a:cubicBezTo>
                <a:cubicBezTo>
                  <a:pt x="698993" y="3216417"/>
                  <a:pt x="671320" y="3242200"/>
                  <a:pt x="672245" y="3436293"/>
                </a:cubicBezTo>
                <a:cubicBezTo>
                  <a:pt x="673170" y="3630386"/>
                  <a:pt x="680947" y="3732609"/>
                  <a:pt x="672245" y="3941597"/>
                </a:cubicBezTo>
                <a:cubicBezTo>
                  <a:pt x="663543" y="4150585"/>
                  <a:pt x="643289" y="4466693"/>
                  <a:pt x="672245" y="4705715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0" i="0" dirty="0">
                <a:solidFill>
                  <a:srgbClr val="212529"/>
                </a:solidFill>
                <a:effectLst/>
                <a:latin typeface="Nunito"/>
              </a:rPr>
              <a:t>​​​​​​​​​​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Kuću su zapalili Nijemci, premda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su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to često činili sami seljaci koji su svoje domove napuštali bježeći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njemačke vojske.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Naime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, Staljin je naredio da se pri povlačenju sve ono što se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može ponijeti – uništi: 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„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Neprijatelju ne smijemo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ostaviti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nijedan stroj,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nijednu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lokomotivu, nijedan kilogram brašna, nijednu litru goriva.”​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06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ACF114D-4AE3-4889-8957-E82318D31A54}"/>
              </a:ext>
            </a:extLst>
          </p:cNvPr>
          <p:cNvSpPr/>
          <p:nvPr/>
        </p:nvSpPr>
        <p:spPr>
          <a:xfrm>
            <a:off x="6004875" y="1225224"/>
            <a:ext cx="5703218" cy="5547123"/>
          </a:xfrm>
          <a:custGeom>
            <a:avLst/>
            <a:gdLst>
              <a:gd name="connsiteX0" fmla="*/ 5703218 w 5703218"/>
              <a:gd name="connsiteY0" fmla="*/ 341980 h 5547123"/>
              <a:gd name="connsiteX1" fmla="*/ 5361238 w 5703218"/>
              <a:gd name="connsiteY1" fmla="*/ 683960 h 5547123"/>
              <a:gd name="connsiteX2" fmla="*/ 5361238 w 5703218"/>
              <a:gd name="connsiteY2" fmla="*/ 341980 h 5547123"/>
              <a:gd name="connsiteX3" fmla="*/ 5190248 w 5703218"/>
              <a:gd name="connsiteY3" fmla="*/ 512970 h 5547123"/>
              <a:gd name="connsiteX4" fmla="*/ 5019258 w 5703218"/>
              <a:gd name="connsiteY4" fmla="*/ 341980 h 5547123"/>
              <a:gd name="connsiteX5" fmla="*/ 5019258 w 5703218"/>
              <a:gd name="connsiteY5" fmla="*/ 683960 h 5547123"/>
              <a:gd name="connsiteX6" fmla="*/ 4304303 w 5703218"/>
              <a:gd name="connsiteY6" fmla="*/ 683960 h 5547123"/>
              <a:gd name="connsiteX7" fmla="*/ 3729666 w 5703218"/>
              <a:gd name="connsiteY7" fmla="*/ 683960 h 5547123"/>
              <a:gd name="connsiteX8" fmla="*/ 3014710 w 5703218"/>
              <a:gd name="connsiteY8" fmla="*/ 683960 h 5547123"/>
              <a:gd name="connsiteX9" fmla="*/ 2346528 w 5703218"/>
              <a:gd name="connsiteY9" fmla="*/ 683960 h 5547123"/>
              <a:gd name="connsiteX10" fmla="*/ 1678345 w 5703218"/>
              <a:gd name="connsiteY10" fmla="*/ 683960 h 5547123"/>
              <a:gd name="connsiteX11" fmla="*/ 916617 w 5703218"/>
              <a:gd name="connsiteY11" fmla="*/ 683960 h 5547123"/>
              <a:gd name="connsiteX12" fmla="*/ 341980 w 5703218"/>
              <a:gd name="connsiteY12" fmla="*/ 683960 h 5547123"/>
              <a:gd name="connsiteX13" fmla="*/ 0 w 5703218"/>
              <a:gd name="connsiteY13" fmla="*/ 1025940 h 5547123"/>
              <a:gd name="connsiteX14" fmla="*/ 0 w 5703218"/>
              <a:gd name="connsiteY14" fmla="*/ 1638890 h 5547123"/>
              <a:gd name="connsiteX15" fmla="*/ 0 w 5703218"/>
              <a:gd name="connsiteY15" fmla="*/ 2251840 h 5547123"/>
              <a:gd name="connsiteX16" fmla="*/ 0 w 5703218"/>
              <a:gd name="connsiteY16" fmla="*/ 2990165 h 5547123"/>
              <a:gd name="connsiteX17" fmla="*/ 0 w 5703218"/>
              <a:gd name="connsiteY17" fmla="*/ 3686699 h 5547123"/>
              <a:gd name="connsiteX18" fmla="*/ 0 w 5703218"/>
              <a:gd name="connsiteY18" fmla="*/ 4341441 h 5547123"/>
              <a:gd name="connsiteX19" fmla="*/ 0 w 5703218"/>
              <a:gd name="connsiteY19" fmla="*/ 5205143 h 5547123"/>
              <a:gd name="connsiteX20" fmla="*/ 341980 w 5703218"/>
              <a:gd name="connsiteY20" fmla="*/ 5547123 h 5547123"/>
              <a:gd name="connsiteX21" fmla="*/ 683960 w 5703218"/>
              <a:gd name="connsiteY21" fmla="*/ 5205143 h 5547123"/>
              <a:gd name="connsiteX22" fmla="*/ 683960 w 5703218"/>
              <a:gd name="connsiteY22" fmla="*/ 4863163 h 5547123"/>
              <a:gd name="connsiteX23" fmla="*/ 1352143 w 5703218"/>
              <a:gd name="connsiteY23" fmla="*/ 4863163 h 5547123"/>
              <a:gd name="connsiteX24" fmla="*/ 2113871 w 5703218"/>
              <a:gd name="connsiteY24" fmla="*/ 4863163 h 5547123"/>
              <a:gd name="connsiteX25" fmla="*/ 2875599 w 5703218"/>
              <a:gd name="connsiteY25" fmla="*/ 4863163 h 5547123"/>
              <a:gd name="connsiteX26" fmla="*/ 3497009 w 5703218"/>
              <a:gd name="connsiteY26" fmla="*/ 4863163 h 5547123"/>
              <a:gd name="connsiteX27" fmla="*/ 4024873 w 5703218"/>
              <a:gd name="connsiteY27" fmla="*/ 4863163 h 5547123"/>
              <a:gd name="connsiteX28" fmla="*/ 4739828 w 5703218"/>
              <a:gd name="connsiteY28" fmla="*/ 4863163 h 5547123"/>
              <a:gd name="connsiteX29" fmla="*/ 5361238 w 5703218"/>
              <a:gd name="connsiteY29" fmla="*/ 4863163 h 5547123"/>
              <a:gd name="connsiteX30" fmla="*/ 5703218 w 5703218"/>
              <a:gd name="connsiteY30" fmla="*/ 4521183 h 5547123"/>
              <a:gd name="connsiteX31" fmla="*/ 5703218 w 5703218"/>
              <a:gd name="connsiteY31" fmla="*/ 3950025 h 5547123"/>
              <a:gd name="connsiteX32" fmla="*/ 5703218 w 5703218"/>
              <a:gd name="connsiteY32" fmla="*/ 3378868 h 5547123"/>
              <a:gd name="connsiteX33" fmla="*/ 5703218 w 5703218"/>
              <a:gd name="connsiteY33" fmla="*/ 2724126 h 5547123"/>
              <a:gd name="connsiteX34" fmla="*/ 5703218 w 5703218"/>
              <a:gd name="connsiteY34" fmla="*/ 2027592 h 5547123"/>
              <a:gd name="connsiteX35" fmla="*/ 5703218 w 5703218"/>
              <a:gd name="connsiteY35" fmla="*/ 1456434 h 5547123"/>
              <a:gd name="connsiteX36" fmla="*/ 5703218 w 5703218"/>
              <a:gd name="connsiteY36" fmla="*/ 341980 h 5547123"/>
              <a:gd name="connsiteX37" fmla="*/ 341980 w 5703218"/>
              <a:gd name="connsiteY37" fmla="*/ 1367921 h 5547123"/>
              <a:gd name="connsiteX38" fmla="*/ 683960 w 5703218"/>
              <a:gd name="connsiteY38" fmla="*/ 1025941 h 5547123"/>
              <a:gd name="connsiteX39" fmla="*/ 512970 w 5703218"/>
              <a:gd name="connsiteY39" fmla="*/ 854951 h 5547123"/>
              <a:gd name="connsiteX40" fmla="*/ 341980 w 5703218"/>
              <a:gd name="connsiteY40" fmla="*/ 1025941 h 5547123"/>
              <a:gd name="connsiteX41" fmla="*/ 341980 w 5703218"/>
              <a:gd name="connsiteY41" fmla="*/ 1367921 h 5547123"/>
              <a:gd name="connsiteX0" fmla="*/ 341980 w 5703218"/>
              <a:gd name="connsiteY0" fmla="*/ 1367921 h 5547123"/>
              <a:gd name="connsiteX1" fmla="*/ 683960 w 5703218"/>
              <a:gd name="connsiteY1" fmla="*/ 1025941 h 5547123"/>
              <a:gd name="connsiteX2" fmla="*/ 512970 w 5703218"/>
              <a:gd name="connsiteY2" fmla="*/ 854951 h 5547123"/>
              <a:gd name="connsiteX3" fmla="*/ 341980 w 5703218"/>
              <a:gd name="connsiteY3" fmla="*/ 1025941 h 5547123"/>
              <a:gd name="connsiteX4" fmla="*/ 341980 w 5703218"/>
              <a:gd name="connsiteY4" fmla="*/ 1367921 h 5547123"/>
              <a:gd name="connsiteX5" fmla="*/ 5361238 w 5703218"/>
              <a:gd name="connsiteY5" fmla="*/ 683960 h 5547123"/>
              <a:gd name="connsiteX6" fmla="*/ 5703218 w 5703218"/>
              <a:gd name="connsiteY6" fmla="*/ 341980 h 5547123"/>
              <a:gd name="connsiteX7" fmla="*/ 5361238 w 5703218"/>
              <a:gd name="connsiteY7" fmla="*/ 0 h 5547123"/>
              <a:gd name="connsiteX8" fmla="*/ 5019258 w 5703218"/>
              <a:gd name="connsiteY8" fmla="*/ 341980 h 5547123"/>
              <a:gd name="connsiteX9" fmla="*/ 5190248 w 5703218"/>
              <a:gd name="connsiteY9" fmla="*/ 512970 h 5547123"/>
              <a:gd name="connsiteX10" fmla="*/ 5361238 w 5703218"/>
              <a:gd name="connsiteY10" fmla="*/ 341980 h 5547123"/>
              <a:gd name="connsiteX11" fmla="*/ 5361238 w 5703218"/>
              <a:gd name="connsiteY11" fmla="*/ 683960 h 5547123"/>
              <a:gd name="connsiteX0" fmla="*/ 0 w 5703218"/>
              <a:gd name="connsiteY0" fmla="*/ 1025940 h 5547123"/>
              <a:gd name="connsiteX1" fmla="*/ 341980 w 5703218"/>
              <a:gd name="connsiteY1" fmla="*/ 683960 h 5547123"/>
              <a:gd name="connsiteX2" fmla="*/ 1010163 w 5703218"/>
              <a:gd name="connsiteY2" fmla="*/ 683960 h 5547123"/>
              <a:gd name="connsiteX3" fmla="*/ 1631572 w 5703218"/>
              <a:gd name="connsiteY3" fmla="*/ 683960 h 5547123"/>
              <a:gd name="connsiteX4" fmla="*/ 2346528 w 5703218"/>
              <a:gd name="connsiteY4" fmla="*/ 683960 h 5547123"/>
              <a:gd name="connsiteX5" fmla="*/ 3014710 w 5703218"/>
              <a:gd name="connsiteY5" fmla="*/ 683960 h 5547123"/>
              <a:gd name="connsiteX6" fmla="*/ 3729666 w 5703218"/>
              <a:gd name="connsiteY6" fmla="*/ 683960 h 5547123"/>
              <a:gd name="connsiteX7" fmla="*/ 5019258 w 5703218"/>
              <a:gd name="connsiteY7" fmla="*/ 683960 h 5547123"/>
              <a:gd name="connsiteX8" fmla="*/ 5019258 w 5703218"/>
              <a:gd name="connsiteY8" fmla="*/ 341980 h 5547123"/>
              <a:gd name="connsiteX9" fmla="*/ 5361238 w 5703218"/>
              <a:gd name="connsiteY9" fmla="*/ 0 h 5547123"/>
              <a:gd name="connsiteX10" fmla="*/ 5703218 w 5703218"/>
              <a:gd name="connsiteY10" fmla="*/ 341980 h 5547123"/>
              <a:gd name="connsiteX11" fmla="*/ 5703218 w 5703218"/>
              <a:gd name="connsiteY11" fmla="*/ 913138 h 5547123"/>
              <a:gd name="connsiteX12" fmla="*/ 5703218 w 5703218"/>
              <a:gd name="connsiteY12" fmla="*/ 1693256 h 5547123"/>
              <a:gd name="connsiteX13" fmla="*/ 5703218 w 5703218"/>
              <a:gd name="connsiteY13" fmla="*/ 2473374 h 5547123"/>
              <a:gd name="connsiteX14" fmla="*/ 5703218 w 5703218"/>
              <a:gd name="connsiteY14" fmla="*/ 3169907 h 5547123"/>
              <a:gd name="connsiteX15" fmla="*/ 5703218 w 5703218"/>
              <a:gd name="connsiteY15" fmla="*/ 3866441 h 5547123"/>
              <a:gd name="connsiteX16" fmla="*/ 5703218 w 5703218"/>
              <a:gd name="connsiteY16" fmla="*/ 4521183 h 5547123"/>
              <a:gd name="connsiteX17" fmla="*/ 5361238 w 5703218"/>
              <a:gd name="connsiteY17" fmla="*/ 4863163 h 5547123"/>
              <a:gd name="connsiteX18" fmla="*/ 4599510 w 5703218"/>
              <a:gd name="connsiteY18" fmla="*/ 4863163 h 5547123"/>
              <a:gd name="connsiteX19" fmla="*/ 4071646 w 5703218"/>
              <a:gd name="connsiteY19" fmla="*/ 4863163 h 5547123"/>
              <a:gd name="connsiteX20" fmla="*/ 3356690 w 5703218"/>
              <a:gd name="connsiteY20" fmla="*/ 4863163 h 5547123"/>
              <a:gd name="connsiteX21" fmla="*/ 2594962 w 5703218"/>
              <a:gd name="connsiteY21" fmla="*/ 4863163 h 5547123"/>
              <a:gd name="connsiteX22" fmla="*/ 1833234 w 5703218"/>
              <a:gd name="connsiteY22" fmla="*/ 4863163 h 5547123"/>
              <a:gd name="connsiteX23" fmla="*/ 1258597 w 5703218"/>
              <a:gd name="connsiteY23" fmla="*/ 4863163 h 5547123"/>
              <a:gd name="connsiteX24" fmla="*/ 683960 w 5703218"/>
              <a:gd name="connsiteY24" fmla="*/ 4863163 h 5547123"/>
              <a:gd name="connsiteX25" fmla="*/ 683960 w 5703218"/>
              <a:gd name="connsiteY25" fmla="*/ 5205143 h 5547123"/>
              <a:gd name="connsiteX26" fmla="*/ 341980 w 5703218"/>
              <a:gd name="connsiteY26" fmla="*/ 5547123 h 5547123"/>
              <a:gd name="connsiteX27" fmla="*/ 0 w 5703218"/>
              <a:gd name="connsiteY27" fmla="*/ 5205143 h 5547123"/>
              <a:gd name="connsiteX28" fmla="*/ 0 w 5703218"/>
              <a:gd name="connsiteY28" fmla="*/ 4466817 h 5547123"/>
              <a:gd name="connsiteX29" fmla="*/ 0 w 5703218"/>
              <a:gd name="connsiteY29" fmla="*/ 3895659 h 5547123"/>
              <a:gd name="connsiteX30" fmla="*/ 0 w 5703218"/>
              <a:gd name="connsiteY30" fmla="*/ 3324502 h 5547123"/>
              <a:gd name="connsiteX31" fmla="*/ 0 w 5703218"/>
              <a:gd name="connsiteY31" fmla="*/ 2753344 h 5547123"/>
              <a:gd name="connsiteX32" fmla="*/ 0 w 5703218"/>
              <a:gd name="connsiteY32" fmla="*/ 1973226 h 5547123"/>
              <a:gd name="connsiteX33" fmla="*/ 0 w 5703218"/>
              <a:gd name="connsiteY33" fmla="*/ 1025940 h 5547123"/>
              <a:gd name="connsiteX34" fmla="*/ 5019258 w 5703218"/>
              <a:gd name="connsiteY34" fmla="*/ 683960 h 5547123"/>
              <a:gd name="connsiteX35" fmla="*/ 5361238 w 5703218"/>
              <a:gd name="connsiteY35" fmla="*/ 683960 h 5547123"/>
              <a:gd name="connsiteX36" fmla="*/ 5703218 w 5703218"/>
              <a:gd name="connsiteY36" fmla="*/ 341980 h 5547123"/>
              <a:gd name="connsiteX37" fmla="*/ 5361238 w 5703218"/>
              <a:gd name="connsiteY37" fmla="*/ 683960 h 5547123"/>
              <a:gd name="connsiteX38" fmla="*/ 5361238 w 5703218"/>
              <a:gd name="connsiteY38" fmla="*/ 341980 h 5547123"/>
              <a:gd name="connsiteX39" fmla="*/ 5190248 w 5703218"/>
              <a:gd name="connsiteY39" fmla="*/ 512970 h 5547123"/>
              <a:gd name="connsiteX40" fmla="*/ 5019258 w 5703218"/>
              <a:gd name="connsiteY40" fmla="*/ 341980 h 5547123"/>
              <a:gd name="connsiteX41" fmla="*/ 341980 w 5703218"/>
              <a:gd name="connsiteY41" fmla="*/ 1367921 h 5547123"/>
              <a:gd name="connsiteX42" fmla="*/ 341980 w 5703218"/>
              <a:gd name="connsiteY42" fmla="*/ 1025940 h 5547123"/>
              <a:gd name="connsiteX43" fmla="*/ 512970 w 5703218"/>
              <a:gd name="connsiteY43" fmla="*/ 854950 h 5547123"/>
              <a:gd name="connsiteX44" fmla="*/ 683960 w 5703218"/>
              <a:gd name="connsiteY44" fmla="*/ 1025940 h 5547123"/>
              <a:gd name="connsiteX45" fmla="*/ 341980 w 5703218"/>
              <a:gd name="connsiteY45" fmla="*/ 1367920 h 5547123"/>
              <a:gd name="connsiteX46" fmla="*/ 0 w 5703218"/>
              <a:gd name="connsiteY46" fmla="*/ 1025940 h 5547123"/>
              <a:gd name="connsiteX47" fmla="*/ 683960 w 5703218"/>
              <a:gd name="connsiteY47" fmla="*/ 1025940 h 5547123"/>
              <a:gd name="connsiteX48" fmla="*/ 683960 w 5703218"/>
              <a:gd name="connsiteY48" fmla="*/ 1703849 h 5547123"/>
              <a:gd name="connsiteX49" fmla="*/ 683960 w 5703218"/>
              <a:gd name="connsiteY49" fmla="*/ 2228270 h 5547123"/>
              <a:gd name="connsiteX50" fmla="*/ 683960 w 5703218"/>
              <a:gd name="connsiteY50" fmla="*/ 2791063 h 5547123"/>
              <a:gd name="connsiteX51" fmla="*/ 683960 w 5703218"/>
              <a:gd name="connsiteY51" fmla="*/ 3507344 h 5547123"/>
              <a:gd name="connsiteX52" fmla="*/ 683960 w 5703218"/>
              <a:gd name="connsiteY52" fmla="*/ 4031765 h 5547123"/>
              <a:gd name="connsiteX53" fmla="*/ 683960 w 5703218"/>
              <a:gd name="connsiteY53" fmla="*/ 4863163 h 554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03218" h="5547123" stroke="0" extrusionOk="0">
                <a:moveTo>
                  <a:pt x="5703218" y="341980"/>
                </a:moveTo>
                <a:cubicBezTo>
                  <a:pt x="5681914" y="517210"/>
                  <a:pt x="5552450" y="650777"/>
                  <a:pt x="5361238" y="683960"/>
                </a:cubicBezTo>
                <a:cubicBezTo>
                  <a:pt x="5368577" y="588477"/>
                  <a:pt x="5362972" y="411009"/>
                  <a:pt x="5361238" y="341980"/>
                </a:cubicBezTo>
                <a:cubicBezTo>
                  <a:pt x="5353804" y="427282"/>
                  <a:pt x="5306455" y="518869"/>
                  <a:pt x="5190248" y="512970"/>
                </a:cubicBezTo>
                <a:cubicBezTo>
                  <a:pt x="5091888" y="506793"/>
                  <a:pt x="5005999" y="419769"/>
                  <a:pt x="5019258" y="341980"/>
                </a:cubicBezTo>
                <a:cubicBezTo>
                  <a:pt x="5033172" y="501845"/>
                  <a:pt x="5002286" y="531711"/>
                  <a:pt x="5019258" y="683960"/>
                </a:cubicBezTo>
                <a:cubicBezTo>
                  <a:pt x="4694504" y="684255"/>
                  <a:pt x="4508187" y="689001"/>
                  <a:pt x="4304303" y="683960"/>
                </a:cubicBezTo>
                <a:cubicBezTo>
                  <a:pt x="4100420" y="678919"/>
                  <a:pt x="3905667" y="696590"/>
                  <a:pt x="3729666" y="683960"/>
                </a:cubicBezTo>
                <a:cubicBezTo>
                  <a:pt x="3553665" y="671330"/>
                  <a:pt x="3262341" y="693834"/>
                  <a:pt x="3014710" y="683960"/>
                </a:cubicBezTo>
                <a:cubicBezTo>
                  <a:pt x="2767079" y="674086"/>
                  <a:pt x="2487188" y="682843"/>
                  <a:pt x="2346528" y="683960"/>
                </a:cubicBezTo>
                <a:cubicBezTo>
                  <a:pt x="2205868" y="685077"/>
                  <a:pt x="1904051" y="653681"/>
                  <a:pt x="1678345" y="683960"/>
                </a:cubicBezTo>
                <a:cubicBezTo>
                  <a:pt x="1452639" y="714239"/>
                  <a:pt x="1132267" y="656730"/>
                  <a:pt x="916617" y="683960"/>
                </a:cubicBezTo>
                <a:cubicBezTo>
                  <a:pt x="700967" y="711190"/>
                  <a:pt x="551482" y="699038"/>
                  <a:pt x="341980" y="683960"/>
                </a:cubicBezTo>
                <a:cubicBezTo>
                  <a:pt x="142169" y="682543"/>
                  <a:pt x="-6359" y="846039"/>
                  <a:pt x="0" y="1025940"/>
                </a:cubicBezTo>
                <a:cubicBezTo>
                  <a:pt x="29129" y="1194104"/>
                  <a:pt x="24293" y="1493044"/>
                  <a:pt x="0" y="1638890"/>
                </a:cubicBezTo>
                <a:cubicBezTo>
                  <a:pt x="-24293" y="1784736"/>
                  <a:pt x="24009" y="2033867"/>
                  <a:pt x="0" y="2251840"/>
                </a:cubicBezTo>
                <a:cubicBezTo>
                  <a:pt x="-24009" y="2469813"/>
                  <a:pt x="13214" y="2798657"/>
                  <a:pt x="0" y="2990165"/>
                </a:cubicBezTo>
                <a:cubicBezTo>
                  <a:pt x="-13214" y="3181674"/>
                  <a:pt x="17346" y="3418936"/>
                  <a:pt x="0" y="3686699"/>
                </a:cubicBezTo>
                <a:cubicBezTo>
                  <a:pt x="-17346" y="3954462"/>
                  <a:pt x="-11138" y="4101692"/>
                  <a:pt x="0" y="4341441"/>
                </a:cubicBezTo>
                <a:cubicBezTo>
                  <a:pt x="11138" y="4581190"/>
                  <a:pt x="23636" y="4788985"/>
                  <a:pt x="0" y="5205143"/>
                </a:cubicBezTo>
                <a:cubicBezTo>
                  <a:pt x="15083" y="5379278"/>
                  <a:pt x="181985" y="5550745"/>
                  <a:pt x="341980" y="5547123"/>
                </a:cubicBezTo>
                <a:cubicBezTo>
                  <a:pt x="535203" y="5517338"/>
                  <a:pt x="669565" y="5387208"/>
                  <a:pt x="683960" y="5205143"/>
                </a:cubicBezTo>
                <a:cubicBezTo>
                  <a:pt x="688130" y="5058000"/>
                  <a:pt x="685566" y="5005654"/>
                  <a:pt x="683960" y="4863163"/>
                </a:cubicBezTo>
                <a:cubicBezTo>
                  <a:pt x="868650" y="4878142"/>
                  <a:pt x="1082135" y="4863356"/>
                  <a:pt x="1352143" y="4863163"/>
                </a:cubicBezTo>
                <a:cubicBezTo>
                  <a:pt x="1622151" y="4862970"/>
                  <a:pt x="1786097" y="4872050"/>
                  <a:pt x="2113871" y="4863163"/>
                </a:cubicBezTo>
                <a:cubicBezTo>
                  <a:pt x="2441645" y="4854276"/>
                  <a:pt x="2636147" y="4828608"/>
                  <a:pt x="2875599" y="4863163"/>
                </a:cubicBezTo>
                <a:cubicBezTo>
                  <a:pt x="3115051" y="4897718"/>
                  <a:pt x="3329534" y="4850877"/>
                  <a:pt x="3497009" y="4863163"/>
                </a:cubicBezTo>
                <a:cubicBezTo>
                  <a:pt x="3664484" y="4875450"/>
                  <a:pt x="3833198" y="4848908"/>
                  <a:pt x="4024873" y="4863163"/>
                </a:cubicBezTo>
                <a:cubicBezTo>
                  <a:pt x="4216548" y="4877418"/>
                  <a:pt x="4502581" y="4853840"/>
                  <a:pt x="4739828" y="4863163"/>
                </a:cubicBezTo>
                <a:cubicBezTo>
                  <a:pt x="4977076" y="4872486"/>
                  <a:pt x="5089331" y="4874577"/>
                  <a:pt x="5361238" y="4863163"/>
                </a:cubicBezTo>
                <a:cubicBezTo>
                  <a:pt x="5538012" y="4852255"/>
                  <a:pt x="5747026" y="4695221"/>
                  <a:pt x="5703218" y="4521183"/>
                </a:cubicBezTo>
                <a:cubicBezTo>
                  <a:pt x="5717259" y="4306030"/>
                  <a:pt x="5698483" y="4072918"/>
                  <a:pt x="5703218" y="3950025"/>
                </a:cubicBezTo>
                <a:cubicBezTo>
                  <a:pt x="5707953" y="3827132"/>
                  <a:pt x="5685700" y="3644038"/>
                  <a:pt x="5703218" y="3378868"/>
                </a:cubicBezTo>
                <a:cubicBezTo>
                  <a:pt x="5720736" y="3113698"/>
                  <a:pt x="5732179" y="2986065"/>
                  <a:pt x="5703218" y="2724126"/>
                </a:cubicBezTo>
                <a:cubicBezTo>
                  <a:pt x="5674257" y="2462187"/>
                  <a:pt x="5734356" y="2272901"/>
                  <a:pt x="5703218" y="2027592"/>
                </a:cubicBezTo>
                <a:cubicBezTo>
                  <a:pt x="5672080" y="1782283"/>
                  <a:pt x="5724518" y="1675291"/>
                  <a:pt x="5703218" y="1456434"/>
                </a:cubicBezTo>
                <a:cubicBezTo>
                  <a:pt x="5681918" y="1237577"/>
                  <a:pt x="5699673" y="809876"/>
                  <a:pt x="5703218" y="341980"/>
                </a:cubicBezTo>
                <a:close/>
                <a:moveTo>
                  <a:pt x="341980" y="1367921"/>
                </a:moveTo>
                <a:cubicBezTo>
                  <a:pt x="511923" y="1366043"/>
                  <a:pt x="690538" y="1235093"/>
                  <a:pt x="683960" y="1025941"/>
                </a:cubicBezTo>
                <a:cubicBezTo>
                  <a:pt x="695195" y="926968"/>
                  <a:pt x="612203" y="854023"/>
                  <a:pt x="512970" y="854951"/>
                </a:cubicBezTo>
                <a:cubicBezTo>
                  <a:pt x="415703" y="848046"/>
                  <a:pt x="355912" y="915546"/>
                  <a:pt x="341980" y="1025941"/>
                </a:cubicBezTo>
                <a:cubicBezTo>
                  <a:pt x="350536" y="1134524"/>
                  <a:pt x="341238" y="1225323"/>
                  <a:pt x="341980" y="1367921"/>
                </a:cubicBezTo>
                <a:close/>
              </a:path>
              <a:path w="5703218" h="5547123" fill="darkenLess" stroke="0" extrusionOk="0">
                <a:moveTo>
                  <a:pt x="341980" y="1367921"/>
                </a:moveTo>
                <a:cubicBezTo>
                  <a:pt x="530949" y="1320805"/>
                  <a:pt x="690386" y="1258847"/>
                  <a:pt x="683960" y="1025941"/>
                </a:cubicBezTo>
                <a:cubicBezTo>
                  <a:pt x="689090" y="936275"/>
                  <a:pt x="603282" y="847217"/>
                  <a:pt x="512970" y="854951"/>
                </a:cubicBezTo>
                <a:cubicBezTo>
                  <a:pt x="408039" y="857010"/>
                  <a:pt x="347198" y="944275"/>
                  <a:pt x="341980" y="1025941"/>
                </a:cubicBezTo>
                <a:cubicBezTo>
                  <a:pt x="350183" y="1131965"/>
                  <a:pt x="331895" y="1263002"/>
                  <a:pt x="341980" y="1367921"/>
                </a:cubicBezTo>
                <a:close/>
                <a:moveTo>
                  <a:pt x="5361238" y="683960"/>
                </a:moveTo>
                <a:cubicBezTo>
                  <a:pt x="5555787" y="685116"/>
                  <a:pt x="5705389" y="558519"/>
                  <a:pt x="5703218" y="341980"/>
                </a:cubicBezTo>
                <a:cubicBezTo>
                  <a:pt x="5704452" y="173031"/>
                  <a:pt x="5523762" y="28775"/>
                  <a:pt x="5361238" y="0"/>
                </a:cubicBezTo>
                <a:cubicBezTo>
                  <a:pt x="5177870" y="6769"/>
                  <a:pt x="4979938" y="152267"/>
                  <a:pt x="5019258" y="341980"/>
                </a:cubicBezTo>
                <a:cubicBezTo>
                  <a:pt x="5016689" y="438541"/>
                  <a:pt x="5085803" y="514637"/>
                  <a:pt x="5190248" y="512970"/>
                </a:cubicBezTo>
                <a:cubicBezTo>
                  <a:pt x="5291462" y="529405"/>
                  <a:pt x="5339206" y="440967"/>
                  <a:pt x="5361238" y="341980"/>
                </a:cubicBezTo>
                <a:cubicBezTo>
                  <a:pt x="5369210" y="436013"/>
                  <a:pt x="5361720" y="574381"/>
                  <a:pt x="5361238" y="683960"/>
                </a:cubicBezTo>
                <a:close/>
              </a:path>
              <a:path w="5703218" h="5547123" fill="none" extrusionOk="0">
                <a:moveTo>
                  <a:pt x="0" y="1025940"/>
                </a:moveTo>
                <a:cubicBezTo>
                  <a:pt x="-31654" y="866952"/>
                  <a:pt x="154132" y="672268"/>
                  <a:pt x="341980" y="683960"/>
                </a:cubicBezTo>
                <a:cubicBezTo>
                  <a:pt x="563695" y="703318"/>
                  <a:pt x="837282" y="673855"/>
                  <a:pt x="1010163" y="683960"/>
                </a:cubicBezTo>
                <a:cubicBezTo>
                  <a:pt x="1183044" y="694065"/>
                  <a:pt x="1472170" y="684167"/>
                  <a:pt x="1631572" y="683960"/>
                </a:cubicBezTo>
                <a:cubicBezTo>
                  <a:pt x="1790974" y="683753"/>
                  <a:pt x="1994842" y="670436"/>
                  <a:pt x="2346528" y="683960"/>
                </a:cubicBezTo>
                <a:cubicBezTo>
                  <a:pt x="2698214" y="697484"/>
                  <a:pt x="2717837" y="680301"/>
                  <a:pt x="3014710" y="683960"/>
                </a:cubicBezTo>
                <a:cubicBezTo>
                  <a:pt x="3311583" y="687619"/>
                  <a:pt x="3504104" y="689454"/>
                  <a:pt x="3729666" y="683960"/>
                </a:cubicBezTo>
                <a:cubicBezTo>
                  <a:pt x="3955228" y="678466"/>
                  <a:pt x="4550428" y="736672"/>
                  <a:pt x="5019258" y="683960"/>
                </a:cubicBezTo>
                <a:cubicBezTo>
                  <a:pt x="5035240" y="594216"/>
                  <a:pt x="5031568" y="425600"/>
                  <a:pt x="5019258" y="341980"/>
                </a:cubicBezTo>
                <a:cubicBezTo>
                  <a:pt x="5055879" y="155287"/>
                  <a:pt x="5187324" y="-26882"/>
                  <a:pt x="5361238" y="0"/>
                </a:cubicBezTo>
                <a:cubicBezTo>
                  <a:pt x="5563820" y="-22590"/>
                  <a:pt x="5677689" y="146013"/>
                  <a:pt x="5703218" y="341980"/>
                </a:cubicBezTo>
                <a:cubicBezTo>
                  <a:pt x="5719760" y="528486"/>
                  <a:pt x="5729468" y="755332"/>
                  <a:pt x="5703218" y="913138"/>
                </a:cubicBezTo>
                <a:cubicBezTo>
                  <a:pt x="5676968" y="1070944"/>
                  <a:pt x="5676941" y="1315099"/>
                  <a:pt x="5703218" y="1693256"/>
                </a:cubicBezTo>
                <a:cubicBezTo>
                  <a:pt x="5729495" y="2071413"/>
                  <a:pt x="5718772" y="2118827"/>
                  <a:pt x="5703218" y="2473374"/>
                </a:cubicBezTo>
                <a:cubicBezTo>
                  <a:pt x="5687664" y="2827921"/>
                  <a:pt x="5696980" y="3016119"/>
                  <a:pt x="5703218" y="3169907"/>
                </a:cubicBezTo>
                <a:cubicBezTo>
                  <a:pt x="5709456" y="3323695"/>
                  <a:pt x="5694754" y="3634597"/>
                  <a:pt x="5703218" y="3866441"/>
                </a:cubicBezTo>
                <a:cubicBezTo>
                  <a:pt x="5711682" y="4098285"/>
                  <a:pt x="5691218" y="4304710"/>
                  <a:pt x="5703218" y="4521183"/>
                </a:cubicBezTo>
                <a:cubicBezTo>
                  <a:pt x="5692569" y="4732533"/>
                  <a:pt x="5581655" y="4887656"/>
                  <a:pt x="5361238" y="4863163"/>
                </a:cubicBezTo>
                <a:cubicBezTo>
                  <a:pt x="5142154" y="4830284"/>
                  <a:pt x="4922652" y="4828518"/>
                  <a:pt x="4599510" y="4863163"/>
                </a:cubicBezTo>
                <a:cubicBezTo>
                  <a:pt x="4276368" y="4897808"/>
                  <a:pt x="4273208" y="4881664"/>
                  <a:pt x="4071646" y="4863163"/>
                </a:cubicBezTo>
                <a:cubicBezTo>
                  <a:pt x="3870084" y="4844662"/>
                  <a:pt x="3560190" y="4837514"/>
                  <a:pt x="3356690" y="4863163"/>
                </a:cubicBezTo>
                <a:cubicBezTo>
                  <a:pt x="3153190" y="4888812"/>
                  <a:pt x="2793193" y="4866910"/>
                  <a:pt x="2594962" y="4863163"/>
                </a:cubicBezTo>
                <a:cubicBezTo>
                  <a:pt x="2396731" y="4859416"/>
                  <a:pt x="2015122" y="4848934"/>
                  <a:pt x="1833234" y="4863163"/>
                </a:cubicBezTo>
                <a:cubicBezTo>
                  <a:pt x="1651346" y="4877392"/>
                  <a:pt x="1508838" y="4860645"/>
                  <a:pt x="1258597" y="4863163"/>
                </a:cubicBezTo>
                <a:cubicBezTo>
                  <a:pt x="1008356" y="4865681"/>
                  <a:pt x="865691" y="4888340"/>
                  <a:pt x="683960" y="4863163"/>
                </a:cubicBezTo>
                <a:cubicBezTo>
                  <a:pt x="680173" y="4940124"/>
                  <a:pt x="679696" y="5102955"/>
                  <a:pt x="683960" y="5205143"/>
                </a:cubicBezTo>
                <a:cubicBezTo>
                  <a:pt x="675063" y="5378560"/>
                  <a:pt x="514637" y="5527907"/>
                  <a:pt x="341980" y="5547123"/>
                </a:cubicBezTo>
                <a:cubicBezTo>
                  <a:pt x="144147" y="5525061"/>
                  <a:pt x="20942" y="5403943"/>
                  <a:pt x="0" y="5205143"/>
                </a:cubicBezTo>
                <a:cubicBezTo>
                  <a:pt x="10502" y="4945233"/>
                  <a:pt x="23603" y="4637722"/>
                  <a:pt x="0" y="4466817"/>
                </a:cubicBezTo>
                <a:cubicBezTo>
                  <a:pt x="-23603" y="4295912"/>
                  <a:pt x="24841" y="4080689"/>
                  <a:pt x="0" y="3895659"/>
                </a:cubicBezTo>
                <a:cubicBezTo>
                  <a:pt x="-24841" y="3710629"/>
                  <a:pt x="-6724" y="3517689"/>
                  <a:pt x="0" y="3324502"/>
                </a:cubicBezTo>
                <a:cubicBezTo>
                  <a:pt x="6724" y="3131315"/>
                  <a:pt x="-3732" y="2869588"/>
                  <a:pt x="0" y="2753344"/>
                </a:cubicBezTo>
                <a:cubicBezTo>
                  <a:pt x="3732" y="2637100"/>
                  <a:pt x="9920" y="2243289"/>
                  <a:pt x="0" y="1973226"/>
                </a:cubicBezTo>
                <a:cubicBezTo>
                  <a:pt x="-9920" y="1703163"/>
                  <a:pt x="-44014" y="1302617"/>
                  <a:pt x="0" y="1025940"/>
                </a:cubicBezTo>
                <a:close/>
                <a:moveTo>
                  <a:pt x="5019258" y="683960"/>
                </a:moveTo>
                <a:cubicBezTo>
                  <a:pt x="5120171" y="670946"/>
                  <a:pt x="5248917" y="677465"/>
                  <a:pt x="5361238" y="683960"/>
                </a:cubicBezTo>
                <a:cubicBezTo>
                  <a:pt x="5556820" y="697329"/>
                  <a:pt x="5743966" y="516391"/>
                  <a:pt x="5703218" y="341980"/>
                </a:cubicBezTo>
                <a:moveTo>
                  <a:pt x="5361238" y="683960"/>
                </a:moveTo>
                <a:cubicBezTo>
                  <a:pt x="5357171" y="547687"/>
                  <a:pt x="5366134" y="491125"/>
                  <a:pt x="5361238" y="341980"/>
                </a:cubicBezTo>
                <a:cubicBezTo>
                  <a:pt x="5379854" y="432491"/>
                  <a:pt x="5288690" y="514733"/>
                  <a:pt x="5190248" y="512970"/>
                </a:cubicBezTo>
                <a:cubicBezTo>
                  <a:pt x="5087859" y="509258"/>
                  <a:pt x="5019477" y="429446"/>
                  <a:pt x="5019258" y="341980"/>
                </a:cubicBezTo>
                <a:moveTo>
                  <a:pt x="341980" y="1367921"/>
                </a:moveTo>
                <a:cubicBezTo>
                  <a:pt x="356847" y="1210478"/>
                  <a:pt x="325164" y="1140762"/>
                  <a:pt x="341980" y="1025940"/>
                </a:cubicBezTo>
                <a:cubicBezTo>
                  <a:pt x="338983" y="921144"/>
                  <a:pt x="399991" y="859020"/>
                  <a:pt x="512970" y="854950"/>
                </a:cubicBezTo>
                <a:cubicBezTo>
                  <a:pt x="603854" y="840640"/>
                  <a:pt x="690306" y="925077"/>
                  <a:pt x="683960" y="1025940"/>
                </a:cubicBezTo>
                <a:cubicBezTo>
                  <a:pt x="653265" y="1208207"/>
                  <a:pt x="554006" y="1367558"/>
                  <a:pt x="341980" y="1367920"/>
                </a:cubicBezTo>
                <a:cubicBezTo>
                  <a:pt x="189028" y="1364077"/>
                  <a:pt x="-12279" y="1207730"/>
                  <a:pt x="0" y="1025940"/>
                </a:cubicBezTo>
                <a:moveTo>
                  <a:pt x="683960" y="1025940"/>
                </a:moveTo>
                <a:cubicBezTo>
                  <a:pt x="713008" y="1342681"/>
                  <a:pt x="693103" y="1530217"/>
                  <a:pt x="683960" y="1703849"/>
                </a:cubicBezTo>
                <a:cubicBezTo>
                  <a:pt x="674817" y="1877481"/>
                  <a:pt x="708475" y="2041628"/>
                  <a:pt x="683960" y="2228270"/>
                </a:cubicBezTo>
                <a:cubicBezTo>
                  <a:pt x="659445" y="2414912"/>
                  <a:pt x="706979" y="2575480"/>
                  <a:pt x="683960" y="2791063"/>
                </a:cubicBezTo>
                <a:cubicBezTo>
                  <a:pt x="660941" y="3006646"/>
                  <a:pt x="685257" y="3323917"/>
                  <a:pt x="683960" y="3507344"/>
                </a:cubicBezTo>
                <a:cubicBezTo>
                  <a:pt x="682663" y="3690771"/>
                  <a:pt x="672908" y="3863673"/>
                  <a:pt x="683960" y="4031765"/>
                </a:cubicBezTo>
                <a:cubicBezTo>
                  <a:pt x="695012" y="4199857"/>
                  <a:pt x="691522" y="4552941"/>
                  <a:pt x="683960" y="4863163"/>
                </a:cubicBezTo>
              </a:path>
              <a:path w="5703218" h="5547123" fill="none" stroke="0" extrusionOk="0">
                <a:moveTo>
                  <a:pt x="0" y="1025940"/>
                </a:moveTo>
                <a:cubicBezTo>
                  <a:pt x="3507" y="834028"/>
                  <a:pt x="173113" y="642276"/>
                  <a:pt x="341980" y="683960"/>
                </a:cubicBezTo>
                <a:cubicBezTo>
                  <a:pt x="538197" y="668357"/>
                  <a:pt x="855269" y="651355"/>
                  <a:pt x="1010163" y="683960"/>
                </a:cubicBezTo>
                <a:cubicBezTo>
                  <a:pt x="1165057" y="716565"/>
                  <a:pt x="1522008" y="706490"/>
                  <a:pt x="1725118" y="683960"/>
                </a:cubicBezTo>
                <a:cubicBezTo>
                  <a:pt x="1928229" y="661430"/>
                  <a:pt x="2115821" y="677662"/>
                  <a:pt x="2486846" y="683960"/>
                </a:cubicBezTo>
                <a:cubicBezTo>
                  <a:pt x="2857871" y="690258"/>
                  <a:pt x="2930443" y="697876"/>
                  <a:pt x="3061483" y="683960"/>
                </a:cubicBezTo>
                <a:cubicBezTo>
                  <a:pt x="3192523" y="670044"/>
                  <a:pt x="3420137" y="712576"/>
                  <a:pt x="3729666" y="683960"/>
                </a:cubicBezTo>
                <a:cubicBezTo>
                  <a:pt x="4039195" y="655344"/>
                  <a:pt x="4019257" y="658604"/>
                  <a:pt x="4257530" y="683960"/>
                </a:cubicBezTo>
                <a:cubicBezTo>
                  <a:pt x="4495803" y="709316"/>
                  <a:pt x="4793394" y="682172"/>
                  <a:pt x="5019258" y="683960"/>
                </a:cubicBezTo>
                <a:cubicBezTo>
                  <a:pt x="5028513" y="595951"/>
                  <a:pt x="5009163" y="457400"/>
                  <a:pt x="5019258" y="341980"/>
                </a:cubicBezTo>
                <a:cubicBezTo>
                  <a:pt x="5030714" y="122499"/>
                  <a:pt x="5158506" y="-2179"/>
                  <a:pt x="5361238" y="0"/>
                </a:cubicBezTo>
                <a:cubicBezTo>
                  <a:pt x="5510336" y="-2672"/>
                  <a:pt x="5694644" y="169144"/>
                  <a:pt x="5703218" y="341980"/>
                </a:cubicBezTo>
                <a:cubicBezTo>
                  <a:pt x="5687430" y="491585"/>
                  <a:pt x="5699510" y="666187"/>
                  <a:pt x="5703218" y="913138"/>
                </a:cubicBezTo>
                <a:cubicBezTo>
                  <a:pt x="5706926" y="1160089"/>
                  <a:pt x="5732514" y="1339494"/>
                  <a:pt x="5703218" y="1526088"/>
                </a:cubicBezTo>
                <a:cubicBezTo>
                  <a:pt x="5673923" y="1712682"/>
                  <a:pt x="5715733" y="1959118"/>
                  <a:pt x="5703218" y="2097245"/>
                </a:cubicBezTo>
                <a:cubicBezTo>
                  <a:pt x="5690703" y="2235372"/>
                  <a:pt x="5725514" y="2456983"/>
                  <a:pt x="5703218" y="2751987"/>
                </a:cubicBezTo>
                <a:cubicBezTo>
                  <a:pt x="5680922" y="3046991"/>
                  <a:pt x="5672865" y="3077273"/>
                  <a:pt x="5703218" y="3364937"/>
                </a:cubicBezTo>
                <a:cubicBezTo>
                  <a:pt x="5733572" y="3652601"/>
                  <a:pt x="5670258" y="4233369"/>
                  <a:pt x="5703218" y="4521183"/>
                </a:cubicBezTo>
                <a:cubicBezTo>
                  <a:pt x="5694993" y="4704642"/>
                  <a:pt x="5532258" y="4854107"/>
                  <a:pt x="5361238" y="4863163"/>
                </a:cubicBezTo>
                <a:cubicBezTo>
                  <a:pt x="5192252" y="4873041"/>
                  <a:pt x="5054611" y="4856926"/>
                  <a:pt x="4833374" y="4863163"/>
                </a:cubicBezTo>
                <a:cubicBezTo>
                  <a:pt x="4612137" y="4869400"/>
                  <a:pt x="4448438" y="4887470"/>
                  <a:pt x="4165191" y="4863163"/>
                </a:cubicBezTo>
                <a:cubicBezTo>
                  <a:pt x="3881944" y="4838856"/>
                  <a:pt x="3763270" y="4835241"/>
                  <a:pt x="3590554" y="4863163"/>
                </a:cubicBezTo>
                <a:cubicBezTo>
                  <a:pt x="3417838" y="4891085"/>
                  <a:pt x="3058421" y="4843007"/>
                  <a:pt x="2922372" y="4863163"/>
                </a:cubicBezTo>
                <a:cubicBezTo>
                  <a:pt x="2786323" y="4883319"/>
                  <a:pt x="2497554" y="4856888"/>
                  <a:pt x="2160643" y="4863163"/>
                </a:cubicBezTo>
                <a:cubicBezTo>
                  <a:pt x="1823732" y="4869438"/>
                  <a:pt x="1699786" y="4849662"/>
                  <a:pt x="1398915" y="4863163"/>
                </a:cubicBezTo>
                <a:cubicBezTo>
                  <a:pt x="1098044" y="4876664"/>
                  <a:pt x="990727" y="4895357"/>
                  <a:pt x="683960" y="4863163"/>
                </a:cubicBezTo>
                <a:cubicBezTo>
                  <a:pt x="684581" y="5027772"/>
                  <a:pt x="684221" y="5119162"/>
                  <a:pt x="683960" y="5205143"/>
                </a:cubicBezTo>
                <a:cubicBezTo>
                  <a:pt x="686466" y="5386329"/>
                  <a:pt x="569406" y="5566599"/>
                  <a:pt x="341980" y="5547123"/>
                </a:cubicBezTo>
                <a:cubicBezTo>
                  <a:pt x="177803" y="5533837"/>
                  <a:pt x="-44230" y="5392292"/>
                  <a:pt x="0" y="5205143"/>
                </a:cubicBezTo>
                <a:cubicBezTo>
                  <a:pt x="22502" y="4933581"/>
                  <a:pt x="16162" y="4750846"/>
                  <a:pt x="0" y="4633985"/>
                </a:cubicBezTo>
                <a:cubicBezTo>
                  <a:pt x="-16162" y="4517124"/>
                  <a:pt x="-14634" y="4346637"/>
                  <a:pt x="0" y="4062828"/>
                </a:cubicBezTo>
                <a:cubicBezTo>
                  <a:pt x="14634" y="3779019"/>
                  <a:pt x="-22925" y="3566795"/>
                  <a:pt x="0" y="3366294"/>
                </a:cubicBezTo>
                <a:cubicBezTo>
                  <a:pt x="22925" y="3165793"/>
                  <a:pt x="-20852" y="2900353"/>
                  <a:pt x="0" y="2711552"/>
                </a:cubicBezTo>
                <a:cubicBezTo>
                  <a:pt x="20852" y="2522751"/>
                  <a:pt x="-30283" y="2284263"/>
                  <a:pt x="0" y="1973226"/>
                </a:cubicBezTo>
                <a:cubicBezTo>
                  <a:pt x="30283" y="1662189"/>
                  <a:pt x="-22260" y="1426830"/>
                  <a:pt x="0" y="1025940"/>
                </a:cubicBezTo>
                <a:close/>
                <a:moveTo>
                  <a:pt x="5019258" y="683960"/>
                </a:moveTo>
                <a:cubicBezTo>
                  <a:pt x="5136798" y="695038"/>
                  <a:pt x="5287234" y="686231"/>
                  <a:pt x="5361238" y="683960"/>
                </a:cubicBezTo>
                <a:cubicBezTo>
                  <a:pt x="5577425" y="692853"/>
                  <a:pt x="5692041" y="506607"/>
                  <a:pt x="5703218" y="341980"/>
                </a:cubicBezTo>
                <a:moveTo>
                  <a:pt x="5361238" y="683960"/>
                </a:moveTo>
                <a:cubicBezTo>
                  <a:pt x="5377102" y="525713"/>
                  <a:pt x="5362531" y="412928"/>
                  <a:pt x="5361238" y="341980"/>
                </a:cubicBezTo>
                <a:cubicBezTo>
                  <a:pt x="5378440" y="450396"/>
                  <a:pt x="5285293" y="501916"/>
                  <a:pt x="5190248" y="512970"/>
                </a:cubicBezTo>
                <a:cubicBezTo>
                  <a:pt x="5105740" y="514856"/>
                  <a:pt x="5032013" y="437016"/>
                  <a:pt x="5019258" y="341980"/>
                </a:cubicBezTo>
                <a:moveTo>
                  <a:pt x="341980" y="1367921"/>
                </a:moveTo>
                <a:cubicBezTo>
                  <a:pt x="346705" y="1279873"/>
                  <a:pt x="327509" y="1127342"/>
                  <a:pt x="341980" y="1025940"/>
                </a:cubicBezTo>
                <a:cubicBezTo>
                  <a:pt x="333726" y="916868"/>
                  <a:pt x="430181" y="855947"/>
                  <a:pt x="512970" y="854950"/>
                </a:cubicBezTo>
                <a:cubicBezTo>
                  <a:pt x="611869" y="846667"/>
                  <a:pt x="688322" y="946200"/>
                  <a:pt x="683960" y="1025940"/>
                </a:cubicBezTo>
                <a:cubicBezTo>
                  <a:pt x="718030" y="1228549"/>
                  <a:pt x="555613" y="1345600"/>
                  <a:pt x="341980" y="1367920"/>
                </a:cubicBezTo>
                <a:cubicBezTo>
                  <a:pt x="149757" y="1362838"/>
                  <a:pt x="13800" y="1258039"/>
                  <a:pt x="0" y="1025940"/>
                </a:cubicBezTo>
                <a:moveTo>
                  <a:pt x="683960" y="1025940"/>
                </a:moveTo>
                <a:cubicBezTo>
                  <a:pt x="654243" y="1356947"/>
                  <a:pt x="705688" y="1464938"/>
                  <a:pt x="683960" y="1742222"/>
                </a:cubicBezTo>
                <a:cubicBezTo>
                  <a:pt x="662232" y="2019506"/>
                  <a:pt x="661199" y="2127223"/>
                  <a:pt x="683960" y="2266642"/>
                </a:cubicBezTo>
                <a:cubicBezTo>
                  <a:pt x="706721" y="2406061"/>
                  <a:pt x="681314" y="2692355"/>
                  <a:pt x="683960" y="2944552"/>
                </a:cubicBezTo>
                <a:cubicBezTo>
                  <a:pt x="686607" y="3196749"/>
                  <a:pt x="683827" y="3239422"/>
                  <a:pt x="683960" y="3468972"/>
                </a:cubicBezTo>
                <a:cubicBezTo>
                  <a:pt x="684093" y="3698522"/>
                  <a:pt x="698086" y="3772161"/>
                  <a:pt x="683960" y="4031765"/>
                </a:cubicBezTo>
                <a:cubicBezTo>
                  <a:pt x="669834" y="4291369"/>
                  <a:pt x="708805" y="4657137"/>
                  <a:pt x="683960" y="486316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23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0" i="0" dirty="0">
                <a:solidFill>
                  <a:srgbClr val="212529"/>
                </a:solidFill>
                <a:effectLst/>
                <a:latin typeface="Nunito"/>
              </a:rPr>
              <a:t>​​​​​​​​​​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 osvojenom je teritoriju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zloglasni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Heinrich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Himmler</a:t>
            </a:r>
            <a:r>
              <a:rPr lang="hr-HR" sz="2000" b="1" dirty="0">
                <a:solidFill>
                  <a:schemeClr val="tx1"/>
                </a:solidFill>
              </a:rPr>
              <a:t>,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vođa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SS postrojba,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  provodio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sustavne deportacije i likvidacije.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   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skladu s rasnom teorijom,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prema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kojoj su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Slaveni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„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manje vrijedni”, trebalo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ih je 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pretvoriti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 robovsku radnu snagu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ili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jednostavno istrijebiti.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Zato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zadaća nekih SS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postrojba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bila isključivo ubijanje ratnih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zarobljenika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 civila.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901FBD7-86F1-40F4-80D6-9FEF4FDF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26" y="1413485"/>
            <a:ext cx="5170602" cy="517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770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4FC6437-2DE6-4229-BCFA-9DCB7C35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" y="1194050"/>
            <a:ext cx="6593840" cy="566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DCB2ED25-563D-428D-A349-A18B82C455C1}"/>
              </a:ext>
            </a:extLst>
          </p:cNvPr>
          <p:cNvSpPr/>
          <p:nvPr/>
        </p:nvSpPr>
        <p:spPr>
          <a:xfrm>
            <a:off x="7264400" y="3860800"/>
            <a:ext cx="4358640" cy="2769373"/>
          </a:xfrm>
          <a:custGeom>
            <a:avLst/>
            <a:gdLst>
              <a:gd name="connsiteX0" fmla="*/ 346172 w 4358640"/>
              <a:gd name="connsiteY0" fmla="*/ 346172 h 2769373"/>
              <a:gd name="connsiteX1" fmla="*/ 883895 w 4358640"/>
              <a:gd name="connsiteY1" fmla="*/ 346172 h 2769373"/>
              <a:gd name="connsiteX2" fmla="*/ 1458282 w 4358640"/>
              <a:gd name="connsiteY2" fmla="*/ 346172 h 2769373"/>
              <a:gd name="connsiteX3" fmla="*/ 2069331 w 4358640"/>
              <a:gd name="connsiteY3" fmla="*/ 346172 h 2769373"/>
              <a:gd name="connsiteX4" fmla="*/ 2570392 w 4358640"/>
              <a:gd name="connsiteY4" fmla="*/ 346172 h 2769373"/>
              <a:gd name="connsiteX5" fmla="*/ 3218104 w 4358640"/>
              <a:gd name="connsiteY5" fmla="*/ 346172 h 2769373"/>
              <a:gd name="connsiteX6" fmla="*/ 4012468 w 4358640"/>
              <a:gd name="connsiteY6" fmla="*/ 346172 h 2769373"/>
              <a:gd name="connsiteX7" fmla="*/ 4012468 w 4358640"/>
              <a:gd name="connsiteY7" fmla="*/ 976204 h 2769373"/>
              <a:gd name="connsiteX8" fmla="*/ 4012468 w 4358640"/>
              <a:gd name="connsiteY8" fmla="*/ 1647777 h 2769373"/>
              <a:gd name="connsiteX9" fmla="*/ 4012468 w 4358640"/>
              <a:gd name="connsiteY9" fmla="*/ 2423201 h 2769373"/>
              <a:gd name="connsiteX10" fmla="*/ 3511408 w 4358640"/>
              <a:gd name="connsiteY10" fmla="*/ 2423201 h 2769373"/>
              <a:gd name="connsiteX11" fmla="*/ 2937021 w 4358640"/>
              <a:gd name="connsiteY11" fmla="*/ 2423201 h 2769373"/>
              <a:gd name="connsiteX12" fmla="*/ 2399298 w 4358640"/>
              <a:gd name="connsiteY12" fmla="*/ 2423201 h 2769373"/>
              <a:gd name="connsiteX13" fmla="*/ 1714923 w 4358640"/>
              <a:gd name="connsiteY13" fmla="*/ 2423201 h 2769373"/>
              <a:gd name="connsiteX14" fmla="*/ 1213862 w 4358640"/>
              <a:gd name="connsiteY14" fmla="*/ 2423201 h 2769373"/>
              <a:gd name="connsiteX15" fmla="*/ 346172 w 4358640"/>
              <a:gd name="connsiteY15" fmla="*/ 2423201 h 2769373"/>
              <a:gd name="connsiteX16" fmla="*/ 346172 w 4358640"/>
              <a:gd name="connsiteY16" fmla="*/ 1793169 h 2769373"/>
              <a:gd name="connsiteX17" fmla="*/ 346172 w 4358640"/>
              <a:gd name="connsiteY17" fmla="*/ 1121596 h 2769373"/>
              <a:gd name="connsiteX18" fmla="*/ 346172 w 4358640"/>
              <a:gd name="connsiteY18" fmla="*/ 346172 h 2769373"/>
              <a:gd name="connsiteX0" fmla="*/ 0 w 4358640"/>
              <a:gd name="connsiteY0" fmla="*/ 0 h 2769373"/>
              <a:gd name="connsiteX1" fmla="*/ 666249 w 4358640"/>
              <a:gd name="connsiteY1" fmla="*/ 0 h 2769373"/>
              <a:gd name="connsiteX2" fmla="*/ 1245326 w 4358640"/>
              <a:gd name="connsiteY2" fmla="*/ 0 h 2769373"/>
              <a:gd name="connsiteX3" fmla="*/ 1955161 w 4358640"/>
              <a:gd name="connsiteY3" fmla="*/ 0 h 2769373"/>
              <a:gd name="connsiteX4" fmla="*/ 2621411 w 4358640"/>
              <a:gd name="connsiteY4" fmla="*/ 0 h 2769373"/>
              <a:gd name="connsiteX5" fmla="*/ 3200487 w 4358640"/>
              <a:gd name="connsiteY5" fmla="*/ 0 h 2769373"/>
              <a:gd name="connsiteX6" fmla="*/ 4358640 w 4358640"/>
              <a:gd name="connsiteY6" fmla="*/ 0 h 2769373"/>
              <a:gd name="connsiteX7" fmla="*/ 4012468 w 4358640"/>
              <a:gd name="connsiteY7" fmla="*/ 346172 h 2769373"/>
              <a:gd name="connsiteX8" fmla="*/ 3474745 w 4358640"/>
              <a:gd name="connsiteY8" fmla="*/ 346172 h 2769373"/>
              <a:gd name="connsiteX9" fmla="*/ 2863695 w 4358640"/>
              <a:gd name="connsiteY9" fmla="*/ 346172 h 2769373"/>
              <a:gd name="connsiteX10" fmla="*/ 2215983 w 4358640"/>
              <a:gd name="connsiteY10" fmla="*/ 346172 h 2769373"/>
              <a:gd name="connsiteX11" fmla="*/ 1568271 w 4358640"/>
              <a:gd name="connsiteY11" fmla="*/ 346172 h 2769373"/>
              <a:gd name="connsiteX12" fmla="*/ 920558 w 4358640"/>
              <a:gd name="connsiteY12" fmla="*/ 346172 h 2769373"/>
              <a:gd name="connsiteX13" fmla="*/ 346172 w 4358640"/>
              <a:gd name="connsiteY13" fmla="*/ 346172 h 2769373"/>
              <a:gd name="connsiteX14" fmla="*/ 0 w 4358640"/>
              <a:gd name="connsiteY14" fmla="*/ 0 h 2769373"/>
              <a:gd name="connsiteX0" fmla="*/ 0 w 4358640"/>
              <a:gd name="connsiteY0" fmla="*/ 2769373 h 2769373"/>
              <a:gd name="connsiteX1" fmla="*/ 346172 w 4358640"/>
              <a:gd name="connsiteY1" fmla="*/ 2423201 h 2769373"/>
              <a:gd name="connsiteX2" fmla="*/ 993884 w 4358640"/>
              <a:gd name="connsiteY2" fmla="*/ 2423201 h 2769373"/>
              <a:gd name="connsiteX3" fmla="*/ 1641597 w 4358640"/>
              <a:gd name="connsiteY3" fmla="*/ 2423201 h 2769373"/>
              <a:gd name="connsiteX4" fmla="*/ 2142657 w 4358640"/>
              <a:gd name="connsiteY4" fmla="*/ 2423201 h 2769373"/>
              <a:gd name="connsiteX5" fmla="*/ 2680380 w 4358640"/>
              <a:gd name="connsiteY5" fmla="*/ 2423201 h 2769373"/>
              <a:gd name="connsiteX6" fmla="*/ 3291430 w 4358640"/>
              <a:gd name="connsiteY6" fmla="*/ 2423201 h 2769373"/>
              <a:gd name="connsiteX7" fmla="*/ 4012468 w 4358640"/>
              <a:gd name="connsiteY7" fmla="*/ 2423201 h 2769373"/>
              <a:gd name="connsiteX8" fmla="*/ 4358640 w 4358640"/>
              <a:gd name="connsiteY8" fmla="*/ 2769373 h 2769373"/>
              <a:gd name="connsiteX9" fmla="*/ 3648804 w 4358640"/>
              <a:gd name="connsiteY9" fmla="*/ 2769373 h 2769373"/>
              <a:gd name="connsiteX10" fmla="*/ 3069728 w 4358640"/>
              <a:gd name="connsiteY10" fmla="*/ 2769373 h 2769373"/>
              <a:gd name="connsiteX11" fmla="*/ 2447065 w 4358640"/>
              <a:gd name="connsiteY11" fmla="*/ 2769373 h 2769373"/>
              <a:gd name="connsiteX12" fmla="*/ 1780816 w 4358640"/>
              <a:gd name="connsiteY12" fmla="*/ 2769373 h 2769373"/>
              <a:gd name="connsiteX13" fmla="*/ 1070980 w 4358640"/>
              <a:gd name="connsiteY13" fmla="*/ 2769373 h 2769373"/>
              <a:gd name="connsiteX14" fmla="*/ 535490 w 4358640"/>
              <a:gd name="connsiteY14" fmla="*/ 2769373 h 2769373"/>
              <a:gd name="connsiteX15" fmla="*/ 0 w 4358640"/>
              <a:gd name="connsiteY15" fmla="*/ 2769373 h 2769373"/>
              <a:gd name="connsiteX0" fmla="*/ 0 w 4358640"/>
              <a:gd name="connsiteY0" fmla="*/ 0 h 2769373"/>
              <a:gd name="connsiteX1" fmla="*/ 346172 w 4358640"/>
              <a:gd name="connsiteY1" fmla="*/ 346172 h 2769373"/>
              <a:gd name="connsiteX2" fmla="*/ 346172 w 4358640"/>
              <a:gd name="connsiteY2" fmla="*/ 1017745 h 2769373"/>
              <a:gd name="connsiteX3" fmla="*/ 346172 w 4358640"/>
              <a:gd name="connsiteY3" fmla="*/ 1710088 h 2769373"/>
              <a:gd name="connsiteX4" fmla="*/ 346172 w 4358640"/>
              <a:gd name="connsiteY4" fmla="*/ 2423201 h 2769373"/>
              <a:gd name="connsiteX5" fmla="*/ 0 w 4358640"/>
              <a:gd name="connsiteY5" fmla="*/ 2769373 h 2769373"/>
              <a:gd name="connsiteX6" fmla="*/ 0 w 4358640"/>
              <a:gd name="connsiteY6" fmla="*/ 2021642 h 2769373"/>
              <a:gd name="connsiteX7" fmla="*/ 0 w 4358640"/>
              <a:gd name="connsiteY7" fmla="*/ 1412380 h 2769373"/>
              <a:gd name="connsiteX8" fmla="*/ 0 w 4358640"/>
              <a:gd name="connsiteY8" fmla="*/ 692343 h 2769373"/>
              <a:gd name="connsiteX9" fmla="*/ 0 w 4358640"/>
              <a:gd name="connsiteY9" fmla="*/ 0 h 2769373"/>
              <a:gd name="connsiteX0" fmla="*/ 4358640 w 4358640"/>
              <a:gd name="connsiteY0" fmla="*/ 0 h 2769373"/>
              <a:gd name="connsiteX1" fmla="*/ 4358640 w 4358640"/>
              <a:gd name="connsiteY1" fmla="*/ 664650 h 2769373"/>
              <a:gd name="connsiteX2" fmla="*/ 4358640 w 4358640"/>
              <a:gd name="connsiteY2" fmla="*/ 1329299 h 2769373"/>
              <a:gd name="connsiteX3" fmla="*/ 4358640 w 4358640"/>
              <a:gd name="connsiteY3" fmla="*/ 1966255 h 2769373"/>
              <a:gd name="connsiteX4" fmla="*/ 4358640 w 4358640"/>
              <a:gd name="connsiteY4" fmla="*/ 2769373 h 2769373"/>
              <a:gd name="connsiteX5" fmla="*/ 4012468 w 4358640"/>
              <a:gd name="connsiteY5" fmla="*/ 2423201 h 2769373"/>
              <a:gd name="connsiteX6" fmla="*/ 4012468 w 4358640"/>
              <a:gd name="connsiteY6" fmla="*/ 1710088 h 2769373"/>
              <a:gd name="connsiteX7" fmla="*/ 4012468 w 4358640"/>
              <a:gd name="connsiteY7" fmla="*/ 996974 h 2769373"/>
              <a:gd name="connsiteX8" fmla="*/ 4012468 w 4358640"/>
              <a:gd name="connsiteY8" fmla="*/ 346172 h 2769373"/>
              <a:gd name="connsiteX9" fmla="*/ 4358640 w 4358640"/>
              <a:gd name="connsiteY9" fmla="*/ 0 h 2769373"/>
              <a:gd name="connsiteX0" fmla="*/ 0 w 4358640"/>
              <a:gd name="connsiteY0" fmla="*/ 0 h 2769373"/>
              <a:gd name="connsiteX1" fmla="*/ 535490 w 4358640"/>
              <a:gd name="connsiteY1" fmla="*/ 0 h 2769373"/>
              <a:gd name="connsiteX2" fmla="*/ 1158153 w 4358640"/>
              <a:gd name="connsiteY2" fmla="*/ 0 h 2769373"/>
              <a:gd name="connsiteX3" fmla="*/ 1650057 w 4358640"/>
              <a:gd name="connsiteY3" fmla="*/ 0 h 2769373"/>
              <a:gd name="connsiteX4" fmla="*/ 2185547 w 4358640"/>
              <a:gd name="connsiteY4" fmla="*/ 0 h 2769373"/>
              <a:gd name="connsiteX5" fmla="*/ 2895382 w 4358640"/>
              <a:gd name="connsiteY5" fmla="*/ 0 h 2769373"/>
              <a:gd name="connsiteX6" fmla="*/ 3474459 w 4358640"/>
              <a:gd name="connsiteY6" fmla="*/ 0 h 2769373"/>
              <a:gd name="connsiteX7" fmla="*/ 4358640 w 4358640"/>
              <a:gd name="connsiteY7" fmla="*/ 0 h 2769373"/>
              <a:gd name="connsiteX8" fmla="*/ 4358640 w 4358640"/>
              <a:gd name="connsiteY8" fmla="*/ 664650 h 2769373"/>
              <a:gd name="connsiteX9" fmla="*/ 4358640 w 4358640"/>
              <a:gd name="connsiteY9" fmla="*/ 1356993 h 2769373"/>
              <a:gd name="connsiteX10" fmla="*/ 4358640 w 4358640"/>
              <a:gd name="connsiteY10" fmla="*/ 2077030 h 2769373"/>
              <a:gd name="connsiteX11" fmla="*/ 4358640 w 4358640"/>
              <a:gd name="connsiteY11" fmla="*/ 2769373 h 2769373"/>
              <a:gd name="connsiteX12" fmla="*/ 3735977 w 4358640"/>
              <a:gd name="connsiteY12" fmla="*/ 2769373 h 2769373"/>
              <a:gd name="connsiteX13" fmla="*/ 3069728 w 4358640"/>
              <a:gd name="connsiteY13" fmla="*/ 2769373 h 2769373"/>
              <a:gd name="connsiteX14" fmla="*/ 2490651 w 4358640"/>
              <a:gd name="connsiteY14" fmla="*/ 2769373 h 2769373"/>
              <a:gd name="connsiteX15" fmla="*/ 1867989 w 4358640"/>
              <a:gd name="connsiteY15" fmla="*/ 2769373 h 2769373"/>
              <a:gd name="connsiteX16" fmla="*/ 1332499 w 4358640"/>
              <a:gd name="connsiteY16" fmla="*/ 2769373 h 2769373"/>
              <a:gd name="connsiteX17" fmla="*/ 753422 w 4358640"/>
              <a:gd name="connsiteY17" fmla="*/ 2769373 h 2769373"/>
              <a:gd name="connsiteX18" fmla="*/ 0 w 4358640"/>
              <a:gd name="connsiteY18" fmla="*/ 2769373 h 2769373"/>
              <a:gd name="connsiteX19" fmla="*/ 0 w 4358640"/>
              <a:gd name="connsiteY19" fmla="*/ 2132417 h 2769373"/>
              <a:gd name="connsiteX20" fmla="*/ 0 w 4358640"/>
              <a:gd name="connsiteY20" fmla="*/ 1467768 h 2769373"/>
              <a:gd name="connsiteX21" fmla="*/ 0 w 4358640"/>
              <a:gd name="connsiteY21" fmla="*/ 775424 h 2769373"/>
              <a:gd name="connsiteX22" fmla="*/ 0 w 4358640"/>
              <a:gd name="connsiteY22" fmla="*/ 0 h 2769373"/>
              <a:gd name="connsiteX23" fmla="*/ 346172 w 4358640"/>
              <a:gd name="connsiteY23" fmla="*/ 346172 h 2769373"/>
              <a:gd name="connsiteX24" fmla="*/ 1030547 w 4358640"/>
              <a:gd name="connsiteY24" fmla="*/ 346172 h 2769373"/>
              <a:gd name="connsiteX25" fmla="*/ 1714923 w 4358640"/>
              <a:gd name="connsiteY25" fmla="*/ 346172 h 2769373"/>
              <a:gd name="connsiteX26" fmla="*/ 2215983 w 4358640"/>
              <a:gd name="connsiteY26" fmla="*/ 346172 h 2769373"/>
              <a:gd name="connsiteX27" fmla="*/ 2863695 w 4358640"/>
              <a:gd name="connsiteY27" fmla="*/ 346172 h 2769373"/>
              <a:gd name="connsiteX28" fmla="*/ 3364756 w 4358640"/>
              <a:gd name="connsiteY28" fmla="*/ 346172 h 2769373"/>
              <a:gd name="connsiteX29" fmla="*/ 4012468 w 4358640"/>
              <a:gd name="connsiteY29" fmla="*/ 346172 h 2769373"/>
              <a:gd name="connsiteX30" fmla="*/ 4012468 w 4358640"/>
              <a:gd name="connsiteY30" fmla="*/ 1059285 h 2769373"/>
              <a:gd name="connsiteX31" fmla="*/ 4012468 w 4358640"/>
              <a:gd name="connsiteY31" fmla="*/ 1751628 h 2769373"/>
              <a:gd name="connsiteX32" fmla="*/ 4012468 w 4358640"/>
              <a:gd name="connsiteY32" fmla="*/ 2423201 h 2769373"/>
              <a:gd name="connsiteX33" fmla="*/ 3438082 w 4358640"/>
              <a:gd name="connsiteY33" fmla="*/ 2423201 h 2769373"/>
              <a:gd name="connsiteX34" fmla="*/ 2863695 w 4358640"/>
              <a:gd name="connsiteY34" fmla="*/ 2423201 h 2769373"/>
              <a:gd name="connsiteX35" fmla="*/ 2179320 w 4358640"/>
              <a:gd name="connsiteY35" fmla="*/ 2423201 h 2769373"/>
              <a:gd name="connsiteX36" fmla="*/ 1604934 w 4358640"/>
              <a:gd name="connsiteY36" fmla="*/ 2423201 h 2769373"/>
              <a:gd name="connsiteX37" fmla="*/ 993884 w 4358640"/>
              <a:gd name="connsiteY37" fmla="*/ 2423201 h 2769373"/>
              <a:gd name="connsiteX38" fmla="*/ 346172 w 4358640"/>
              <a:gd name="connsiteY38" fmla="*/ 2423201 h 2769373"/>
              <a:gd name="connsiteX39" fmla="*/ 346172 w 4358640"/>
              <a:gd name="connsiteY39" fmla="*/ 1772399 h 2769373"/>
              <a:gd name="connsiteX40" fmla="*/ 346172 w 4358640"/>
              <a:gd name="connsiteY40" fmla="*/ 1038515 h 2769373"/>
              <a:gd name="connsiteX41" fmla="*/ 346172 w 4358640"/>
              <a:gd name="connsiteY41" fmla="*/ 346172 h 2769373"/>
              <a:gd name="connsiteX42" fmla="*/ 0 w 4358640"/>
              <a:gd name="connsiteY42" fmla="*/ 0 h 2769373"/>
              <a:gd name="connsiteX43" fmla="*/ 346172 w 4358640"/>
              <a:gd name="connsiteY43" fmla="*/ 346172 h 2769373"/>
              <a:gd name="connsiteX44" fmla="*/ 0 w 4358640"/>
              <a:gd name="connsiteY44" fmla="*/ 2769373 h 2769373"/>
              <a:gd name="connsiteX45" fmla="*/ 346172 w 4358640"/>
              <a:gd name="connsiteY45" fmla="*/ 2423201 h 2769373"/>
              <a:gd name="connsiteX46" fmla="*/ 4358640 w 4358640"/>
              <a:gd name="connsiteY46" fmla="*/ 0 h 2769373"/>
              <a:gd name="connsiteX47" fmla="*/ 4012468 w 4358640"/>
              <a:gd name="connsiteY47" fmla="*/ 346172 h 2769373"/>
              <a:gd name="connsiteX48" fmla="*/ 4358640 w 4358640"/>
              <a:gd name="connsiteY48" fmla="*/ 2769373 h 2769373"/>
              <a:gd name="connsiteX49" fmla="*/ 4012468 w 4358640"/>
              <a:gd name="connsiteY49" fmla="*/ 2423201 h 276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58640" h="2769373" stroke="0" extrusionOk="0">
                <a:moveTo>
                  <a:pt x="346172" y="346172"/>
                </a:moveTo>
                <a:cubicBezTo>
                  <a:pt x="585413" y="361044"/>
                  <a:pt x="753117" y="344750"/>
                  <a:pt x="883895" y="346172"/>
                </a:cubicBezTo>
                <a:cubicBezTo>
                  <a:pt x="1014673" y="347594"/>
                  <a:pt x="1247356" y="326909"/>
                  <a:pt x="1458282" y="346172"/>
                </a:cubicBezTo>
                <a:cubicBezTo>
                  <a:pt x="1669208" y="365435"/>
                  <a:pt x="1939054" y="352369"/>
                  <a:pt x="2069331" y="346172"/>
                </a:cubicBezTo>
                <a:cubicBezTo>
                  <a:pt x="2199608" y="339975"/>
                  <a:pt x="2376174" y="360238"/>
                  <a:pt x="2570392" y="346172"/>
                </a:cubicBezTo>
                <a:cubicBezTo>
                  <a:pt x="2764610" y="332106"/>
                  <a:pt x="3040757" y="340771"/>
                  <a:pt x="3218104" y="346172"/>
                </a:cubicBezTo>
                <a:cubicBezTo>
                  <a:pt x="3395451" y="351573"/>
                  <a:pt x="3746616" y="325373"/>
                  <a:pt x="4012468" y="346172"/>
                </a:cubicBezTo>
                <a:cubicBezTo>
                  <a:pt x="3985594" y="607207"/>
                  <a:pt x="3990305" y="702276"/>
                  <a:pt x="4012468" y="976204"/>
                </a:cubicBezTo>
                <a:cubicBezTo>
                  <a:pt x="4034631" y="1250132"/>
                  <a:pt x="4018549" y="1444819"/>
                  <a:pt x="4012468" y="1647777"/>
                </a:cubicBezTo>
                <a:cubicBezTo>
                  <a:pt x="4006387" y="1850735"/>
                  <a:pt x="4029933" y="2176850"/>
                  <a:pt x="4012468" y="2423201"/>
                </a:cubicBezTo>
                <a:cubicBezTo>
                  <a:pt x="3821603" y="2447317"/>
                  <a:pt x="3760212" y="2406496"/>
                  <a:pt x="3511408" y="2423201"/>
                </a:cubicBezTo>
                <a:cubicBezTo>
                  <a:pt x="3262604" y="2439906"/>
                  <a:pt x="3091665" y="2429026"/>
                  <a:pt x="2937021" y="2423201"/>
                </a:cubicBezTo>
                <a:cubicBezTo>
                  <a:pt x="2782377" y="2417376"/>
                  <a:pt x="2632019" y="2419184"/>
                  <a:pt x="2399298" y="2423201"/>
                </a:cubicBezTo>
                <a:cubicBezTo>
                  <a:pt x="2166577" y="2427218"/>
                  <a:pt x="1906168" y="2449896"/>
                  <a:pt x="1714923" y="2423201"/>
                </a:cubicBezTo>
                <a:cubicBezTo>
                  <a:pt x="1523679" y="2396506"/>
                  <a:pt x="1398434" y="2412713"/>
                  <a:pt x="1213862" y="2423201"/>
                </a:cubicBezTo>
                <a:cubicBezTo>
                  <a:pt x="1029290" y="2433689"/>
                  <a:pt x="560703" y="2385202"/>
                  <a:pt x="346172" y="2423201"/>
                </a:cubicBezTo>
                <a:cubicBezTo>
                  <a:pt x="348556" y="2288408"/>
                  <a:pt x="361956" y="1975367"/>
                  <a:pt x="346172" y="1793169"/>
                </a:cubicBezTo>
                <a:cubicBezTo>
                  <a:pt x="330388" y="1610971"/>
                  <a:pt x="337838" y="1390598"/>
                  <a:pt x="346172" y="1121596"/>
                </a:cubicBezTo>
                <a:cubicBezTo>
                  <a:pt x="354506" y="852594"/>
                  <a:pt x="325516" y="560145"/>
                  <a:pt x="346172" y="346172"/>
                </a:cubicBezTo>
                <a:close/>
              </a:path>
              <a:path w="4358640" h="2769373" fill="lightenLess" stroke="0" extrusionOk="0">
                <a:moveTo>
                  <a:pt x="0" y="0"/>
                </a:moveTo>
                <a:cubicBezTo>
                  <a:pt x="171011" y="-31563"/>
                  <a:pt x="352276" y="-18166"/>
                  <a:pt x="666249" y="0"/>
                </a:cubicBezTo>
                <a:cubicBezTo>
                  <a:pt x="980222" y="18166"/>
                  <a:pt x="1075139" y="-26953"/>
                  <a:pt x="1245326" y="0"/>
                </a:cubicBezTo>
                <a:cubicBezTo>
                  <a:pt x="1415513" y="26953"/>
                  <a:pt x="1622115" y="-34246"/>
                  <a:pt x="1955161" y="0"/>
                </a:cubicBezTo>
                <a:cubicBezTo>
                  <a:pt x="2288207" y="34246"/>
                  <a:pt x="2432306" y="-23880"/>
                  <a:pt x="2621411" y="0"/>
                </a:cubicBezTo>
                <a:cubicBezTo>
                  <a:pt x="2810516" y="23880"/>
                  <a:pt x="2932325" y="-10812"/>
                  <a:pt x="3200487" y="0"/>
                </a:cubicBezTo>
                <a:cubicBezTo>
                  <a:pt x="3468649" y="10812"/>
                  <a:pt x="3839344" y="-22102"/>
                  <a:pt x="4358640" y="0"/>
                </a:cubicBezTo>
                <a:cubicBezTo>
                  <a:pt x="4191898" y="145995"/>
                  <a:pt x="4086833" y="261091"/>
                  <a:pt x="4012468" y="346172"/>
                </a:cubicBezTo>
                <a:cubicBezTo>
                  <a:pt x="3860641" y="349407"/>
                  <a:pt x="3681521" y="364599"/>
                  <a:pt x="3474745" y="346172"/>
                </a:cubicBezTo>
                <a:cubicBezTo>
                  <a:pt x="3267969" y="327745"/>
                  <a:pt x="3040898" y="369684"/>
                  <a:pt x="2863695" y="346172"/>
                </a:cubicBezTo>
                <a:cubicBezTo>
                  <a:pt x="2686492" y="322661"/>
                  <a:pt x="2467086" y="322647"/>
                  <a:pt x="2215983" y="346172"/>
                </a:cubicBezTo>
                <a:cubicBezTo>
                  <a:pt x="1964880" y="369697"/>
                  <a:pt x="1825489" y="336210"/>
                  <a:pt x="1568271" y="346172"/>
                </a:cubicBezTo>
                <a:cubicBezTo>
                  <a:pt x="1311053" y="356134"/>
                  <a:pt x="1115379" y="377749"/>
                  <a:pt x="920558" y="346172"/>
                </a:cubicBezTo>
                <a:cubicBezTo>
                  <a:pt x="725737" y="314595"/>
                  <a:pt x="573728" y="366962"/>
                  <a:pt x="346172" y="346172"/>
                </a:cubicBezTo>
                <a:cubicBezTo>
                  <a:pt x="173847" y="173110"/>
                  <a:pt x="180924" y="148452"/>
                  <a:pt x="0" y="0"/>
                </a:cubicBezTo>
                <a:close/>
              </a:path>
              <a:path w="4358640" h="2769373" fill="darkenLess" stroke="0" extrusionOk="0">
                <a:moveTo>
                  <a:pt x="0" y="2769373"/>
                </a:moveTo>
                <a:cubicBezTo>
                  <a:pt x="154548" y="2634255"/>
                  <a:pt x="220812" y="2547988"/>
                  <a:pt x="346172" y="2423201"/>
                </a:cubicBezTo>
                <a:cubicBezTo>
                  <a:pt x="633332" y="2447851"/>
                  <a:pt x="705613" y="2414192"/>
                  <a:pt x="993884" y="2423201"/>
                </a:cubicBezTo>
                <a:cubicBezTo>
                  <a:pt x="1282155" y="2432210"/>
                  <a:pt x="1411112" y="2442040"/>
                  <a:pt x="1641597" y="2423201"/>
                </a:cubicBezTo>
                <a:cubicBezTo>
                  <a:pt x="1872082" y="2404362"/>
                  <a:pt x="1989394" y="2415429"/>
                  <a:pt x="2142657" y="2423201"/>
                </a:cubicBezTo>
                <a:cubicBezTo>
                  <a:pt x="2295920" y="2430973"/>
                  <a:pt x="2433033" y="2417933"/>
                  <a:pt x="2680380" y="2423201"/>
                </a:cubicBezTo>
                <a:cubicBezTo>
                  <a:pt x="2927727" y="2428469"/>
                  <a:pt x="3083521" y="2433029"/>
                  <a:pt x="3291430" y="2423201"/>
                </a:cubicBezTo>
                <a:cubicBezTo>
                  <a:pt x="3499339" y="2413374"/>
                  <a:pt x="3831078" y="2444192"/>
                  <a:pt x="4012468" y="2423201"/>
                </a:cubicBezTo>
                <a:cubicBezTo>
                  <a:pt x="4145562" y="2571234"/>
                  <a:pt x="4234148" y="2631950"/>
                  <a:pt x="4358640" y="2769373"/>
                </a:cubicBezTo>
                <a:cubicBezTo>
                  <a:pt x="4199226" y="2772056"/>
                  <a:pt x="3830349" y="2740094"/>
                  <a:pt x="3648804" y="2769373"/>
                </a:cubicBezTo>
                <a:cubicBezTo>
                  <a:pt x="3467259" y="2798652"/>
                  <a:pt x="3225121" y="2786764"/>
                  <a:pt x="3069728" y="2769373"/>
                </a:cubicBezTo>
                <a:cubicBezTo>
                  <a:pt x="2914335" y="2751982"/>
                  <a:pt x="2608456" y="2745759"/>
                  <a:pt x="2447065" y="2769373"/>
                </a:cubicBezTo>
                <a:cubicBezTo>
                  <a:pt x="2285674" y="2792987"/>
                  <a:pt x="2088486" y="2770502"/>
                  <a:pt x="1780816" y="2769373"/>
                </a:cubicBezTo>
                <a:cubicBezTo>
                  <a:pt x="1473146" y="2768244"/>
                  <a:pt x="1226064" y="2764958"/>
                  <a:pt x="1070980" y="2769373"/>
                </a:cubicBezTo>
                <a:cubicBezTo>
                  <a:pt x="915896" y="2773788"/>
                  <a:pt x="677298" y="2764885"/>
                  <a:pt x="535490" y="2769373"/>
                </a:cubicBezTo>
                <a:cubicBezTo>
                  <a:pt x="393682" y="2773862"/>
                  <a:pt x="171937" y="2768928"/>
                  <a:pt x="0" y="2769373"/>
                </a:cubicBezTo>
                <a:close/>
              </a:path>
              <a:path w="4358640" h="2769373" fill="lighten" stroke="0" extrusionOk="0">
                <a:moveTo>
                  <a:pt x="0" y="0"/>
                </a:moveTo>
                <a:cubicBezTo>
                  <a:pt x="129715" y="111079"/>
                  <a:pt x="175887" y="206891"/>
                  <a:pt x="346172" y="346172"/>
                </a:cubicBezTo>
                <a:cubicBezTo>
                  <a:pt x="356377" y="644199"/>
                  <a:pt x="369329" y="803986"/>
                  <a:pt x="346172" y="1017745"/>
                </a:cubicBezTo>
                <a:cubicBezTo>
                  <a:pt x="323015" y="1231504"/>
                  <a:pt x="341613" y="1397055"/>
                  <a:pt x="346172" y="1710088"/>
                </a:cubicBezTo>
                <a:cubicBezTo>
                  <a:pt x="350731" y="2023121"/>
                  <a:pt x="340133" y="2280470"/>
                  <a:pt x="346172" y="2423201"/>
                </a:cubicBezTo>
                <a:cubicBezTo>
                  <a:pt x="288100" y="2507044"/>
                  <a:pt x="96488" y="2704233"/>
                  <a:pt x="0" y="2769373"/>
                </a:cubicBezTo>
                <a:cubicBezTo>
                  <a:pt x="36751" y="2504462"/>
                  <a:pt x="9454" y="2275555"/>
                  <a:pt x="0" y="2021642"/>
                </a:cubicBezTo>
                <a:cubicBezTo>
                  <a:pt x="-9454" y="1767729"/>
                  <a:pt x="11910" y="1644453"/>
                  <a:pt x="0" y="1412380"/>
                </a:cubicBezTo>
                <a:cubicBezTo>
                  <a:pt x="-11910" y="1180307"/>
                  <a:pt x="-30731" y="855954"/>
                  <a:pt x="0" y="692343"/>
                </a:cubicBezTo>
                <a:cubicBezTo>
                  <a:pt x="30731" y="528732"/>
                  <a:pt x="-26801" y="216172"/>
                  <a:pt x="0" y="0"/>
                </a:cubicBezTo>
                <a:close/>
              </a:path>
              <a:path w="4358640" h="2769373" fill="darken" stroke="0" extrusionOk="0">
                <a:moveTo>
                  <a:pt x="4358640" y="0"/>
                </a:moveTo>
                <a:cubicBezTo>
                  <a:pt x="4388255" y="185381"/>
                  <a:pt x="4332366" y="456965"/>
                  <a:pt x="4358640" y="664650"/>
                </a:cubicBezTo>
                <a:cubicBezTo>
                  <a:pt x="4384915" y="872335"/>
                  <a:pt x="4363337" y="1128154"/>
                  <a:pt x="4358640" y="1329299"/>
                </a:cubicBezTo>
                <a:cubicBezTo>
                  <a:pt x="4353943" y="1530444"/>
                  <a:pt x="4351861" y="1762223"/>
                  <a:pt x="4358640" y="1966255"/>
                </a:cubicBezTo>
                <a:cubicBezTo>
                  <a:pt x="4365419" y="2170287"/>
                  <a:pt x="4353805" y="2406742"/>
                  <a:pt x="4358640" y="2769373"/>
                </a:cubicBezTo>
                <a:cubicBezTo>
                  <a:pt x="4238727" y="2625569"/>
                  <a:pt x="4093120" y="2502755"/>
                  <a:pt x="4012468" y="2423201"/>
                </a:cubicBezTo>
                <a:cubicBezTo>
                  <a:pt x="4008486" y="2085425"/>
                  <a:pt x="4020909" y="1902636"/>
                  <a:pt x="4012468" y="1710088"/>
                </a:cubicBezTo>
                <a:cubicBezTo>
                  <a:pt x="4004027" y="1517540"/>
                  <a:pt x="3996426" y="1277548"/>
                  <a:pt x="4012468" y="996974"/>
                </a:cubicBezTo>
                <a:cubicBezTo>
                  <a:pt x="4028510" y="716400"/>
                  <a:pt x="4035883" y="586551"/>
                  <a:pt x="4012468" y="346172"/>
                </a:cubicBezTo>
                <a:cubicBezTo>
                  <a:pt x="4161445" y="182822"/>
                  <a:pt x="4211278" y="143145"/>
                  <a:pt x="4358640" y="0"/>
                </a:cubicBezTo>
                <a:close/>
              </a:path>
              <a:path w="4358640" h="2769373" fill="none" extrusionOk="0">
                <a:moveTo>
                  <a:pt x="0" y="0"/>
                </a:moveTo>
                <a:cubicBezTo>
                  <a:pt x="121497" y="16535"/>
                  <a:pt x="306093" y="11672"/>
                  <a:pt x="535490" y="0"/>
                </a:cubicBezTo>
                <a:cubicBezTo>
                  <a:pt x="764887" y="-11672"/>
                  <a:pt x="863054" y="10172"/>
                  <a:pt x="1158153" y="0"/>
                </a:cubicBezTo>
                <a:cubicBezTo>
                  <a:pt x="1453252" y="-10172"/>
                  <a:pt x="1485419" y="-7158"/>
                  <a:pt x="1650057" y="0"/>
                </a:cubicBezTo>
                <a:cubicBezTo>
                  <a:pt x="1814695" y="7158"/>
                  <a:pt x="1993533" y="16175"/>
                  <a:pt x="2185547" y="0"/>
                </a:cubicBezTo>
                <a:cubicBezTo>
                  <a:pt x="2377561" y="-16175"/>
                  <a:pt x="2740689" y="-9936"/>
                  <a:pt x="2895382" y="0"/>
                </a:cubicBezTo>
                <a:cubicBezTo>
                  <a:pt x="3050076" y="9936"/>
                  <a:pt x="3346944" y="-952"/>
                  <a:pt x="3474459" y="0"/>
                </a:cubicBezTo>
                <a:cubicBezTo>
                  <a:pt x="3601974" y="952"/>
                  <a:pt x="3999097" y="-41100"/>
                  <a:pt x="4358640" y="0"/>
                </a:cubicBezTo>
                <a:cubicBezTo>
                  <a:pt x="4356396" y="237993"/>
                  <a:pt x="4362698" y="353817"/>
                  <a:pt x="4358640" y="664650"/>
                </a:cubicBezTo>
                <a:cubicBezTo>
                  <a:pt x="4354583" y="975483"/>
                  <a:pt x="4373965" y="1090314"/>
                  <a:pt x="4358640" y="1356993"/>
                </a:cubicBezTo>
                <a:cubicBezTo>
                  <a:pt x="4343315" y="1623672"/>
                  <a:pt x="4369242" y="1877172"/>
                  <a:pt x="4358640" y="2077030"/>
                </a:cubicBezTo>
                <a:cubicBezTo>
                  <a:pt x="4348038" y="2276888"/>
                  <a:pt x="4324394" y="2533039"/>
                  <a:pt x="4358640" y="2769373"/>
                </a:cubicBezTo>
                <a:cubicBezTo>
                  <a:pt x="4140981" y="2792396"/>
                  <a:pt x="4042974" y="2771308"/>
                  <a:pt x="3735977" y="2769373"/>
                </a:cubicBezTo>
                <a:cubicBezTo>
                  <a:pt x="3428980" y="2767438"/>
                  <a:pt x="3353473" y="2753568"/>
                  <a:pt x="3069728" y="2769373"/>
                </a:cubicBezTo>
                <a:cubicBezTo>
                  <a:pt x="2785983" y="2785178"/>
                  <a:pt x="2727802" y="2748774"/>
                  <a:pt x="2490651" y="2769373"/>
                </a:cubicBezTo>
                <a:cubicBezTo>
                  <a:pt x="2253500" y="2789972"/>
                  <a:pt x="2113111" y="2765028"/>
                  <a:pt x="1867989" y="2769373"/>
                </a:cubicBezTo>
                <a:cubicBezTo>
                  <a:pt x="1622867" y="2773718"/>
                  <a:pt x="1559946" y="2780114"/>
                  <a:pt x="1332499" y="2769373"/>
                </a:cubicBezTo>
                <a:cubicBezTo>
                  <a:pt x="1105052" y="2758633"/>
                  <a:pt x="913409" y="2764173"/>
                  <a:pt x="753422" y="2769373"/>
                </a:cubicBezTo>
                <a:cubicBezTo>
                  <a:pt x="593435" y="2774573"/>
                  <a:pt x="150827" y="2788876"/>
                  <a:pt x="0" y="2769373"/>
                </a:cubicBezTo>
                <a:cubicBezTo>
                  <a:pt x="-7243" y="2523619"/>
                  <a:pt x="-14964" y="2372891"/>
                  <a:pt x="0" y="2132417"/>
                </a:cubicBezTo>
                <a:cubicBezTo>
                  <a:pt x="14964" y="1891943"/>
                  <a:pt x="31831" y="1758008"/>
                  <a:pt x="0" y="1467768"/>
                </a:cubicBezTo>
                <a:cubicBezTo>
                  <a:pt x="-31831" y="1177528"/>
                  <a:pt x="8248" y="1053755"/>
                  <a:pt x="0" y="775424"/>
                </a:cubicBezTo>
                <a:cubicBezTo>
                  <a:pt x="-8248" y="497093"/>
                  <a:pt x="-36726" y="289603"/>
                  <a:pt x="0" y="0"/>
                </a:cubicBezTo>
                <a:close/>
                <a:moveTo>
                  <a:pt x="346172" y="346172"/>
                </a:moveTo>
                <a:cubicBezTo>
                  <a:pt x="633007" y="366158"/>
                  <a:pt x="707862" y="328103"/>
                  <a:pt x="1030547" y="346172"/>
                </a:cubicBezTo>
                <a:cubicBezTo>
                  <a:pt x="1353233" y="364241"/>
                  <a:pt x="1513154" y="352599"/>
                  <a:pt x="1714923" y="346172"/>
                </a:cubicBezTo>
                <a:cubicBezTo>
                  <a:pt x="1916692" y="339745"/>
                  <a:pt x="1998717" y="325429"/>
                  <a:pt x="2215983" y="346172"/>
                </a:cubicBezTo>
                <a:cubicBezTo>
                  <a:pt x="2433249" y="366915"/>
                  <a:pt x="2564633" y="376707"/>
                  <a:pt x="2863695" y="346172"/>
                </a:cubicBezTo>
                <a:cubicBezTo>
                  <a:pt x="3162757" y="315637"/>
                  <a:pt x="3174368" y="351725"/>
                  <a:pt x="3364756" y="346172"/>
                </a:cubicBezTo>
                <a:cubicBezTo>
                  <a:pt x="3555144" y="340619"/>
                  <a:pt x="3691537" y="367390"/>
                  <a:pt x="4012468" y="346172"/>
                </a:cubicBezTo>
                <a:cubicBezTo>
                  <a:pt x="3977545" y="622279"/>
                  <a:pt x="4038921" y="822984"/>
                  <a:pt x="4012468" y="1059285"/>
                </a:cubicBezTo>
                <a:cubicBezTo>
                  <a:pt x="3986015" y="1295586"/>
                  <a:pt x="4021575" y="1588793"/>
                  <a:pt x="4012468" y="1751628"/>
                </a:cubicBezTo>
                <a:cubicBezTo>
                  <a:pt x="4003361" y="1914463"/>
                  <a:pt x="4004893" y="2199586"/>
                  <a:pt x="4012468" y="2423201"/>
                </a:cubicBezTo>
                <a:cubicBezTo>
                  <a:pt x="3888461" y="2430594"/>
                  <a:pt x="3723028" y="2446015"/>
                  <a:pt x="3438082" y="2423201"/>
                </a:cubicBezTo>
                <a:cubicBezTo>
                  <a:pt x="3153136" y="2400387"/>
                  <a:pt x="3028651" y="2413296"/>
                  <a:pt x="2863695" y="2423201"/>
                </a:cubicBezTo>
                <a:cubicBezTo>
                  <a:pt x="2698739" y="2433106"/>
                  <a:pt x="2333674" y="2395698"/>
                  <a:pt x="2179320" y="2423201"/>
                </a:cubicBezTo>
                <a:cubicBezTo>
                  <a:pt x="2024966" y="2450704"/>
                  <a:pt x="1782227" y="2414475"/>
                  <a:pt x="1604934" y="2423201"/>
                </a:cubicBezTo>
                <a:cubicBezTo>
                  <a:pt x="1427641" y="2431927"/>
                  <a:pt x="1251364" y="2424591"/>
                  <a:pt x="993884" y="2423201"/>
                </a:cubicBezTo>
                <a:cubicBezTo>
                  <a:pt x="736404" y="2421812"/>
                  <a:pt x="569517" y="2399425"/>
                  <a:pt x="346172" y="2423201"/>
                </a:cubicBezTo>
                <a:cubicBezTo>
                  <a:pt x="335219" y="2280306"/>
                  <a:pt x="326004" y="1939916"/>
                  <a:pt x="346172" y="1772399"/>
                </a:cubicBezTo>
                <a:cubicBezTo>
                  <a:pt x="366340" y="1604882"/>
                  <a:pt x="360123" y="1296628"/>
                  <a:pt x="346172" y="1038515"/>
                </a:cubicBezTo>
                <a:cubicBezTo>
                  <a:pt x="332221" y="780402"/>
                  <a:pt x="333101" y="541482"/>
                  <a:pt x="346172" y="346172"/>
                </a:cubicBezTo>
                <a:close/>
                <a:moveTo>
                  <a:pt x="0" y="0"/>
                </a:moveTo>
                <a:cubicBezTo>
                  <a:pt x="145357" y="170828"/>
                  <a:pt x="247471" y="218994"/>
                  <a:pt x="346172" y="346172"/>
                </a:cubicBezTo>
                <a:moveTo>
                  <a:pt x="0" y="2769373"/>
                </a:moveTo>
                <a:cubicBezTo>
                  <a:pt x="68462" y="2693174"/>
                  <a:pt x="214423" y="2574233"/>
                  <a:pt x="346172" y="2423201"/>
                </a:cubicBezTo>
                <a:moveTo>
                  <a:pt x="4358640" y="0"/>
                </a:moveTo>
                <a:cubicBezTo>
                  <a:pt x="4255556" y="111616"/>
                  <a:pt x="4101156" y="236969"/>
                  <a:pt x="4012468" y="346172"/>
                </a:cubicBezTo>
                <a:moveTo>
                  <a:pt x="4358640" y="2769373"/>
                </a:moveTo>
                <a:cubicBezTo>
                  <a:pt x="4179327" y="2614255"/>
                  <a:pt x="4167251" y="2610983"/>
                  <a:pt x="4012468" y="242320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</a:rPr>
              <a:t>Osvajanja sila </a:t>
            </a:r>
            <a:endParaRPr lang="hr-HR" sz="36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600" b="0" i="0" dirty="0" smtClean="0">
                <a:solidFill>
                  <a:schemeClr val="tx1"/>
                </a:solidFill>
                <a:effectLst/>
              </a:rPr>
              <a:t>Osovine </a:t>
            </a:r>
            <a:r>
              <a:rPr lang="hr-HR" sz="3600" b="0" i="0" dirty="0">
                <a:solidFill>
                  <a:schemeClr val="tx1"/>
                </a:solidFill>
                <a:effectLst/>
              </a:rPr>
              <a:t>do kraja 1942. godine</a:t>
            </a:r>
            <a:endParaRPr lang="hr-H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4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735796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Japanska osvajanja i ulazak SAD-a u rat</a:t>
            </a:r>
          </a:p>
        </p:txBody>
      </p:sp>
    </p:spTree>
    <p:extLst>
      <p:ext uri="{BB962C8B-B14F-4D97-AF65-F5344CB8AC3E}">
        <p14:creationId xmlns:p14="http://schemas.microsoft.com/office/powerpoint/2010/main" xmlns="" val="36838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6410164-A2C2-4650-85A6-8C0B0CBE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405" y="1272618"/>
            <a:ext cx="5033307" cy="544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61A93FF2-14A0-4399-98FE-F919E75A6E71}"/>
              </a:ext>
            </a:extLst>
          </p:cNvPr>
          <p:cNvSpPr/>
          <p:nvPr/>
        </p:nvSpPr>
        <p:spPr>
          <a:xfrm>
            <a:off x="6306109" y="3676454"/>
            <a:ext cx="4760750" cy="2972573"/>
          </a:xfrm>
          <a:custGeom>
            <a:avLst/>
            <a:gdLst>
              <a:gd name="connsiteX0" fmla="*/ 371572 w 4760750"/>
              <a:gd name="connsiteY0" fmla="*/ 371572 h 2972573"/>
              <a:gd name="connsiteX1" fmla="*/ 960821 w 4760750"/>
              <a:gd name="connsiteY1" fmla="*/ 371572 h 2972573"/>
              <a:gd name="connsiteX2" fmla="*/ 1590246 w 4760750"/>
              <a:gd name="connsiteY2" fmla="*/ 371572 h 2972573"/>
              <a:gd name="connsiteX3" fmla="*/ 2259847 w 4760750"/>
              <a:gd name="connsiteY3" fmla="*/ 371572 h 2972573"/>
              <a:gd name="connsiteX4" fmla="*/ 2808920 w 4760750"/>
              <a:gd name="connsiteY4" fmla="*/ 371572 h 2972573"/>
              <a:gd name="connsiteX5" fmla="*/ 3518697 w 4760750"/>
              <a:gd name="connsiteY5" fmla="*/ 371572 h 2972573"/>
              <a:gd name="connsiteX6" fmla="*/ 4389178 w 4760750"/>
              <a:gd name="connsiteY6" fmla="*/ 371572 h 2972573"/>
              <a:gd name="connsiteX7" fmla="*/ 4389178 w 4760750"/>
              <a:gd name="connsiteY7" fmla="*/ 862046 h 2972573"/>
              <a:gd name="connsiteX8" fmla="*/ 4389178 w 4760750"/>
              <a:gd name="connsiteY8" fmla="*/ 1397109 h 2972573"/>
              <a:gd name="connsiteX9" fmla="*/ 4389178 w 4760750"/>
              <a:gd name="connsiteY9" fmla="*/ 1954467 h 2972573"/>
              <a:gd name="connsiteX10" fmla="*/ 4389178 w 4760750"/>
              <a:gd name="connsiteY10" fmla="*/ 2601001 h 2972573"/>
              <a:gd name="connsiteX11" fmla="*/ 3799929 w 4760750"/>
              <a:gd name="connsiteY11" fmla="*/ 2601001 h 2972573"/>
              <a:gd name="connsiteX12" fmla="*/ 3210680 w 4760750"/>
              <a:gd name="connsiteY12" fmla="*/ 2601001 h 2972573"/>
              <a:gd name="connsiteX13" fmla="*/ 2460727 w 4760750"/>
              <a:gd name="connsiteY13" fmla="*/ 2601001 h 2972573"/>
              <a:gd name="connsiteX14" fmla="*/ 1911654 w 4760750"/>
              <a:gd name="connsiteY14" fmla="*/ 2601001 h 2972573"/>
              <a:gd name="connsiteX15" fmla="*/ 1201877 w 4760750"/>
              <a:gd name="connsiteY15" fmla="*/ 2601001 h 2972573"/>
              <a:gd name="connsiteX16" fmla="*/ 371572 w 4760750"/>
              <a:gd name="connsiteY16" fmla="*/ 2601001 h 2972573"/>
              <a:gd name="connsiteX17" fmla="*/ 371572 w 4760750"/>
              <a:gd name="connsiteY17" fmla="*/ 2065938 h 2972573"/>
              <a:gd name="connsiteX18" fmla="*/ 371572 w 4760750"/>
              <a:gd name="connsiteY18" fmla="*/ 1508581 h 2972573"/>
              <a:gd name="connsiteX19" fmla="*/ 371572 w 4760750"/>
              <a:gd name="connsiteY19" fmla="*/ 928929 h 2972573"/>
              <a:gd name="connsiteX20" fmla="*/ 371572 w 4760750"/>
              <a:gd name="connsiteY20" fmla="*/ 371572 h 2972573"/>
              <a:gd name="connsiteX0" fmla="*/ 0 w 4760750"/>
              <a:gd name="connsiteY0" fmla="*/ 0 h 2972573"/>
              <a:gd name="connsiteX1" fmla="*/ 537285 w 4760750"/>
              <a:gd name="connsiteY1" fmla="*/ 0 h 2972573"/>
              <a:gd name="connsiteX2" fmla="*/ 1264999 w 4760750"/>
              <a:gd name="connsiteY2" fmla="*/ 0 h 2972573"/>
              <a:gd name="connsiteX3" fmla="*/ 1897499 w 4760750"/>
              <a:gd name="connsiteY3" fmla="*/ 0 h 2972573"/>
              <a:gd name="connsiteX4" fmla="*/ 2625214 w 4760750"/>
              <a:gd name="connsiteY4" fmla="*/ 0 h 2972573"/>
              <a:gd name="connsiteX5" fmla="*/ 3210106 w 4760750"/>
              <a:gd name="connsiteY5" fmla="*/ 0 h 2972573"/>
              <a:gd name="connsiteX6" fmla="*/ 3842605 w 4760750"/>
              <a:gd name="connsiteY6" fmla="*/ 0 h 2972573"/>
              <a:gd name="connsiteX7" fmla="*/ 4760750 w 4760750"/>
              <a:gd name="connsiteY7" fmla="*/ 0 h 2972573"/>
              <a:gd name="connsiteX8" fmla="*/ 4389178 w 4760750"/>
              <a:gd name="connsiteY8" fmla="*/ 371572 h 2972573"/>
              <a:gd name="connsiteX9" fmla="*/ 3719577 w 4760750"/>
              <a:gd name="connsiteY9" fmla="*/ 371572 h 2972573"/>
              <a:gd name="connsiteX10" fmla="*/ 3009800 w 4760750"/>
              <a:gd name="connsiteY10" fmla="*/ 371572 h 2972573"/>
              <a:gd name="connsiteX11" fmla="*/ 2380375 w 4760750"/>
              <a:gd name="connsiteY11" fmla="*/ 371572 h 2972573"/>
              <a:gd name="connsiteX12" fmla="*/ 1630422 w 4760750"/>
              <a:gd name="connsiteY12" fmla="*/ 371572 h 2972573"/>
              <a:gd name="connsiteX13" fmla="*/ 960821 w 4760750"/>
              <a:gd name="connsiteY13" fmla="*/ 371572 h 2972573"/>
              <a:gd name="connsiteX14" fmla="*/ 371572 w 4760750"/>
              <a:gd name="connsiteY14" fmla="*/ 371572 h 2972573"/>
              <a:gd name="connsiteX15" fmla="*/ 0 w 4760750"/>
              <a:gd name="connsiteY15" fmla="*/ 0 h 2972573"/>
              <a:gd name="connsiteX0" fmla="*/ 0 w 4760750"/>
              <a:gd name="connsiteY0" fmla="*/ 2972573 h 2972573"/>
              <a:gd name="connsiteX1" fmla="*/ 371572 w 4760750"/>
              <a:gd name="connsiteY1" fmla="*/ 2601001 h 2972573"/>
              <a:gd name="connsiteX2" fmla="*/ 1121525 w 4760750"/>
              <a:gd name="connsiteY2" fmla="*/ 2601001 h 2972573"/>
              <a:gd name="connsiteX3" fmla="*/ 1791126 w 4760750"/>
              <a:gd name="connsiteY3" fmla="*/ 2601001 h 2972573"/>
              <a:gd name="connsiteX4" fmla="*/ 2500903 w 4760750"/>
              <a:gd name="connsiteY4" fmla="*/ 2601001 h 2972573"/>
              <a:gd name="connsiteX5" fmla="*/ 3250856 w 4760750"/>
              <a:gd name="connsiteY5" fmla="*/ 2601001 h 2972573"/>
              <a:gd name="connsiteX6" fmla="*/ 4389178 w 4760750"/>
              <a:gd name="connsiteY6" fmla="*/ 2601001 h 2972573"/>
              <a:gd name="connsiteX7" fmla="*/ 4760750 w 4760750"/>
              <a:gd name="connsiteY7" fmla="*/ 2972573 h 2972573"/>
              <a:gd name="connsiteX8" fmla="*/ 4175858 w 4760750"/>
              <a:gd name="connsiteY8" fmla="*/ 2972573 h 2972573"/>
              <a:gd name="connsiteX9" fmla="*/ 3448143 w 4760750"/>
              <a:gd name="connsiteY9" fmla="*/ 2972573 h 2972573"/>
              <a:gd name="connsiteX10" fmla="*/ 2672821 w 4760750"/>
              <a:gd name="connsiteY10" fmla="*/ 2972573 h 2972573"/>
              <a:gd name="connsiteX11" fmla="*/ 2087929 w 4760750"/>
              <a:gd name="connsiteY11" fmla="*/ 2972573 h 2972573"/>
              <a:gd name="connsiteX12" fmla="*/ 1550644 w 4760750"/>
              <a:gd name="connsiteY12" fmla="*/ 2972573 h 2972573"/>
              <a:gd name="connsiteX13" fmla="*/ 822930 w 4760750"/>
              <a:gd name="connsiteY13" fmla="*/ 2972573 h 2972573"/>
              <a:gd name="connsiteX14" fmla="*/ 0 w 4760750"/>
              <a:gd name="connsiteY14" fmla="*/ 2972573 h 2972573"/>
              <a:gd name="connsiteX0" fmla="*/ 0 w 4760750"/>
              <a:gd name="connsiteY0" fmla="*/ 0 h 2972573"/>
              <a:gd name="connsiteX1" fmla="*/ 371572 w 4760750"/>
              <a:gd name="connsiteY1" fmla="*/ 371572 h 2972573"/>
              <a:gd name="connsiteX2" fmla="*/ 371572 w 4760750"/>
              <a:gd name="connsiteY2" fmla="*/ 973518 h 2972573"/>
              <a:gd name="connsiteX3" fmla="*/ 371572 w 4760750"/>
              <a:gd name="connsiteY3" fmla="*/ 1553169 h 2972573"/>
              <a:gd name="connsiteX4" fmla="*/ 371572 w 4760750"/>
              <a:gd name="connsiteY4" fmla="*/ 2601001 h 2972573"/>
              <a:gd name="connsiteX5" fmla="*/ 0 w 4760750"/>
              <a:gd name="connsiteY5" fmla="*/ 2972573 h 2972573"/>
              <a:gd name="connsiteX6" fmla="*/ 0 w 4760750"/>
              <a:gd name="connsiteY6" fmla="*/ 2437510 h 2972573"/>
              <a:gd name="connsiteX7" fmla="*/ 0 w 4760750"/>
              <a:gd name="connsiteY7" fmla="*/ 1783544 h 2972573"/>
              <a:gd name="connsiteX8" fmla="*/ 0 w 4760750"/>
              <a:gd name="connsiteY8" fmla="*/ 1218755 h 2972573"/>
              <a:gd name="connsiteX9" fmla="*/ 0 w 4760750"/>
              <a:gd name="connsiteY9" fmla="*/ 713418 h 2972573"/>
              <a:gd name="connsiteX10" fmla="*/ 0 w 4760750"/>
              <a:gd name="connsiteY10" fmla="*/ 0 h 2972573"/>
              <a:gd name="connsiteX0" fmla="*/ 4760750 w 4760750"/>
              <a:gd name="connsiteY0" fmla="*/ 0 h 2972573"/>
              <a:gd name="connsiteX1" fmla="*/ 4760750 w 4760750"/>
              <a:gd name="connsiteY1" fmla="*/ 594515 h 2972573"/>
              <a:gd name="connsiteX2" fmla="*/ 4760750 w 4760750"/>
              <a:gd name="connsiteY2" fmla="*/ 1159303 h 2972573"/>
              <a:gd name="connsiteX3" fmla="*/ 4760750 w 4760750"/>
              <a:gd name="connsiteY3" fmla="*/ 1694367 h 2972573"/>
              <a:gd name="connsiteX4" fmla="*/ 4760750 w 4760750"/>
              <a:gd name="connsiteY4" fmla="*/ 2348333 h 2972573"/>
              <a:gd name="connsiteX5" fmla="*/ 4760750 w 4760750"/>
              <a:gd name="connsiteY5" fmla="*/ 2972573 h 2972573"/>
              <a:gd name="connsiteX6" fmla="*/ 4389178 w 4760750"/>
              <a:gd name="connsiteY6" fmla="*/ 2601001 h 2972573"/>
              <a:gd name="connsiteX7" fmla="*/ 4389178 w 4760750"/>
              <a:gd name="connsiteY7" fmla="*/ 2110527 h 2972573"/>
              <a:gd name="connsiteX8" fmla="*/ 4389178 w 4760750"/>
              <a:gd name="connsiteY8" fmla="*/ 1597758 h 2972573"/>
              <a:gd name="connsiteX9" fmla="*/ 4389178 w 4760750"/>
              <a:gd name="connsiteY9" fmla="*/ 1062695 h 2972573"/>
              <a:gd name="connsiteX10" fmla="*/ 4389178 w 4760750"/>
              <a:gd name="connsiteY10" fmla="*/ 371572 h 2972573"/>
              <a:gd name="connsiteX11" fmla="*/ 4760750 w 4760750"/>
              <a:gd name="connsiteY11" fmla="*/ 0 h 2972573"/>
              <a:gd name="connsiteX0" fmla="*/ 0 w 4760750"/>
              <a:gd name="connsiteY0" fmla="*/ 0 h 2972573"/>
              <a:gd name="connsiteX1" fmla="*/ 537285 w 4760750"/>
              <a:gd name="connsiteY1" fmla="*/ 0 h 2972573"/>
              <a:gd name="connsiteX2" fmla="*/ 1122177 w 4760750"/>
              <a:gd name="connsiteY2" fmla="*/ 0 h 2972573"/>
              <a:gd name="connsiteX3" fmla="*/ 1754676 w 4760750"/>
              <a:gd name="connsiteY3" fmla="*/ 0 h 2972573"/>
              <a:gd name="connsiteX4" fmla="*/ 2291961 w 4760750"/>
              <a:gd name="connsiteY4" fmla="*/ 0 h 2972573"/>
              <a:gd name="connsiteX5" fmla="*/ 2829246 w 4760750"/>
              <a:gd name="connsiteY5" fmla="*/ 0 h 2972573"/>
              <a:gd name="connsiteX6" fmla="*/ 3414138 w 4760750"/>
              <a:gd name="connsiteY6" fmla="*/ 0 h 2972573"/>
              <a:gd name="connsiteX7" fmla="*/ 4046638 w 4760750"/>
              <a:gd name="connsiteY7" fmla="*/ 0 h 2972573"/>
              <a:gd name="connsiteX8" fmla="*/ 4760750 w 4760750"/>
              <a:gd name="connsiteY8" fmla="*/ 0 h 2972573"/>
              <a:gd name="connsiteX9" fmla="*/ 4760750 w 4760750"/>
              <a:gd name="connsiteY9" fmla="*/ 564789 h 2972573"/>
              <a:gd name="connsiteX10" fmla="*/ 4760750 w 4760750"/>
              <a:gd name="connsiteY10" fmla="*/ 1189029 h 2972573"/>
              <a:gd name="connsiteX11" fmla="*/ 4760750 w 4760750"/>
              <a:gd name="connsiteY11" fmla="*/ 1842995 h 2972573"/>
              <a:gd name="connsiteX12" fmla="*/ 4760750 w 4760750"/>
              <a:gd name="connsiteY12" fmla="*/ 2972573 h 2972573"/>
              <a:gd name="connsiteX13" fmla="*/ 4128250 w 4760750"/>
              <a:gd name="connsiteY13" fmla="*/ 2972573 h 2972573"/>
              <a:gd name="connsiteX14" fmla="*/ 3543358 w 4760750"/>
              <a:gd name="connsiteY14" fmla="*/ 2972573 h 2972573"/>
              <a:gd name="connsiteX15" fmla="*/ 3006074 w 4760750"/>
              <a:gd name="connsiteY15" fmla="*/ 2972573 h 2972573"/>
              <a:gd name="connsiteX16" fmla="*/ 2278359 w 4760750"/>
              <a:gd name="connsiteY16" fmla="*/ 2972573 h 2972573"/>
              <a:gd name="connsiteX17" fmla="*/ 1645859 w 4760750"/>
              <a:gd name="connsiteY17" fmla="*/ 2972573 h 2972573"/>
              <a:gd name="connsiteX18" fmla="*/ 1108575 w 4760750"/>
              <a:gd name="connsiteY18" fmla="*/ 2972573 h 2972573"/>
              <a:gd name="connsiteX19" fmla="*/ 0 w 4760750"/>
              <a:gd name="connsiteY19" fmla="*/ 2972573 h 2972573"/>
              <a:gd name="connsiteX20" fmla="*/ 0 w 4760750"/>
              <a:gd name="connsiteY20" fmla="*/ 2407784 h 2972573"/>
              <a:gd name="connsiteX21" fmla="*/ 0 w 4760750"/>
              <a:gd name="connsiteY21" fmla="*/ 1902447 h 2972573"/>
              <a:gd name="connsiteX22" fmla="*/ 0 w 4760750"/>
              <a:gd name="connsiteY22" fmla="*/ 1307932 h 2972573"/>
              <a:gd name="connsiteX23" fmla="*/ 0 w 4760750"/>
              <a:gd name="connsiteY23" fmla="*/ 772869 h 2972573"/>
              <a:gd name="connsiteX24" fmla="*/ 0 w 4760750"/>
              <a:gd name="connsiteY24" fmla="*/ 0 h 2972573"/>
              <a:gd name="connsiteX25" fmla="*/ 371572 w 4760750"/>
              <a:gd name="connsiteY25" fmla="*/ 371572 h 2972573"/>
              <a:gd name="connsiteX26" fmla="*/ 920645 w 4760750"/>
              <a:gd name="connsiteY26" fmla="*/ 371572 h 2972573"/>
              <a:gd name="connsiteX27" fmla="*/ 1630422 w 4760750"/>
              <a:gd name="connsiteY27" fmla="*/ 371572 h 2972573"/>
              <a:gd name="connsiteX28" fmla="*/ 2300023 w 4760750"/>
              <a:gd name="connsiteY28" fmla="*/ 371572 h 2972573"/>
              <a:gd name="connsiteX29" fmla="*/ 2889272 w 4760750"/>
              <a:gd name="connsiteY29" fmla="*/ 371572 h 2972573"/>
              <a:gd name="connsiteX30" fmla="*/ 3518697 w 4760750"/>
              <a:gd name="connsiteY30" fmla="*/ 371572 h 2972573"/>
              <a:gd name="connsiteX31" fmla="*/ 4389178 w 4760750"/>
              <a:gd name="connsiteY31" fmla="*/ 371572 h 2972573"/>
              <a:gd name="connsiteX32" fmla="*/ 4389178 w 4760750"/>
              <a:gd name="connsiteY32" fmla="*/ 862046 h 2972573"/>
              <a:gd name="connsiteX33" fmla="*/ 4389178 w 4760750"/>
              <a:gd name="connsiteY33" fmla="*/ 1374815 h 2972573"/>
              <a:gd name="connsiteX34" fmla="*/ 4389178 w 4760750"/>
              <a:gd name="connsiteY34" fmla="*/ 1932172 h 2972573"/>
              <a:gd name="connsiteX35" fmla="*/ 4389178 w 4760750"/>
              <a:gd name="connsiteY35" fmla="*/ 2601001 h 2972573"/>
              <a:gd name="connsiteX36" fmla="*/ 3679401 w 4760750"/>
              <a:gd name="connsiteY36" fmla="*/ 2601001 h 2972573"/>
              <a:gd name="connsiteX37" fmla="*/ 3130328 w 4760750"/>
              <a:gd name="connsiteY37" fmla="*/ 2601001 h 2972573"/>
              <a:gd name="connsiteX38" fmla="*/ 2500903 w 4760750"/>
              <a:gd name="connsiteY38" fmla="*/ 2601001 h 2972573"/>
              <a:gd name="connsiteX39" fmla="*/ 1831302 w 4760750"/>
              <a:gd name="connsiteY39" fmla="*/ 2601001 h 2972573"/>
              <a:gd name="connsiteX40" fmla="*/ 1242053 w 4760750"/>
              <a:gd name="connsiteY40" fmla="*/ 2601001 h 2972573"/>
              <a:gd name="connsiteX41" fmla="*/ 371572 w 4760750"/>
              <a:gd name="connsiteY41" fmla="*/ 2601001 h 2972573"/>
              <a:gd name="connsiteX42" fmla="*/ 371572 w 4760750"/>
              <a:gd name="connsiteY42" fmla="*/ 2065938 h 2972573"/>
              <a:gd name="connsiteX43" fmla="*/ 371572 w 4760750"/>
              <a:gd name="connsiteY43" fmla="*/ 1575464 h 2972573"/>
              <a:gd name="connsiteX44" fmla="*/ 371572 w 4760750"/>
              <a:gd name="connsiteY44" fmla="*/ 995812 h 2972573"/>
              <a:gd name="connsiteX45" fmla="*/ 371572 w 4760750"/>
              <a:gd name="connsiteY45" fmla="*/ 371572 h 2972573"/>
              <a:gd name="connsiteX46" fmla="*/ 0 w 4760750"/>
              <a:gd name="connsiteY46" fmla="*/ 0 h 2972573"/>
              <a:gd name="connsiteX47" fmla="*/ 371572 w 4760750"/>
              <a:gd name="connsiteY47" fmla="*/ 371572 h 2972573"/>
              <a:gd name="connsiteX48" fmla="*/ 0 w 4760750"/>
              <a:gd name="connsiteY48" fmla="*/ 2972573 h 2972573"/>
              <a:gd name="connsiteX49" fmla="*/ 371572 w 4760750"/>
              <a:gd name="connsiteY49" fmla="*/ 2601001 h 2972573"/>
              <a:gd name="connsiteX50" fmla="*/ 4760750 w 4760750"/>
              <a:gd name="connsiteY50" fmla="*/ 0 h 2972573"/>
              <a:gd name="connsiteX51" fmla="*/ 4389178 w 4760750"/>
              <a:gd name="connsiteY51" fmla="*/ 371572 h 2972573"/>
              <a:gd name="connsiteX52" fmla="*/ 4760750 w 4760750"/>
              <a:gd name="connsiteY52" fmla="*/ 2972573 h 2972573"/>
              <a:gd name="connsiteX53" fmla="*/ 4389178 w 4760750"/>
              <a:gd name="connsiteY53" fmla="*/ 2601001 h 297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760750" h="2972573" stroke="0" extrusionOk="0">
                <a:moveTo>
                  <a:pt x="371572" y="371572"/>
                </a:moveTo>
                <a:cubicBezTo>
                  <a:pt x="664197" y="347971"/>
                  <a:pt x="812640" y="385999"/>
                  <a:pt x="960821" y="371572"/>
                </a:cubicBezTo>
                <a:cubicBezTo>
                  <a:pt x="1109002" y="357145"/>
                  <a:pt x="1359997" y="393434"/>
                  <a:pt x="1590246" y="371572"/>
                </a:cubicBezTo>
                <a:cubicBezTo>
                  <a:pt x="1820495" y="349710"/>
                  <a:pt x="1925753" y="373309"/>
                  <a:pt x="2259847" y="371572"/>
                </a:cubicBezTo>
                <a:cubicBezTo>
                  <a:pt x="2593941" y="369835"/>
                  <a:pt x="2674254" y="383002"/>
                  <a:pt x="2808920" y="371572"/>
                </a:cubicBezTo>
                <a:cubicBezTo>
                  <a:pt x="2943586" y="360142"/>
                  <a:pt x="3317627" y="337779"/>
                  <a:pt x="3518697" y="371572"/>
                </a:cubicBezTo>
                <a:cubicBezTo>
                  <a:pt x="3719767" y="405365"/>
                  <a:pt x="4080123" y="346357"/>
                  <a:pt x="4389178" y="371572"/>
                </a:cubicBezTo>
                <a:cubicBezTo>
                  <a:pt x="4391219" y="475284"/>
                  <a:pt x="4384953" y="720746"/>
                  <a:pt x="4389178" y="862046"/>
                </a:cubicBezTo>
                <a:cubicBezTo>
                  <a:pt x="4393403" y="1003346"/>
                  <a:pt x="4383975" y="1196378"/>
                  <a:pt x="4389178" y="1397109"/>
                </a:cubicBezTo>
                <a:cubicBezTo>
                  <a:pt x="4394381" y="1597840"/>
                  <a:pt x="4383899" y="1735019"/>
                  <a:pt x="4389178" y="1954467"/>
                </a:cubicBezTo>
                <a:cubicBezTo>
                  <a:pt x="4394457" y="2173915"/>
                  <a:pt x="4396950" y="2327131"/>
                  <a:pt x="4389178" y="2601001"/>
                </a:cubicBezTo>
                <a:cubicBezTo>
                  <a:pt x="4216530" y="2578892"/>
                  <a:pt x="3948850" y="2576512"/>
                  <a:pt x="3799929" y="2601001"/>
                </a:cubicBezTo>
                <a:cubicBezTo>
                  <a:pt x="3651008" y="2625490"/>
                  <a:pt x="3400954" y="2618284"/>
                  <a:pt x="3210680" y="2601001"/>
                </a:cubicBezTo>
                <a:cubicBezTo>
                  <a:pt x="3020406" y="2583718"/>
                  <a:pt x="2657326" y="2588085"/>
                  <a:pt x="2460727" y="2601001"/>
                </a:cubicBezTo>
                <a:cubicBezTo>
                  <a:pt x="2264128" y="2613917"/>
                  <a:pt x="2024699" y="2602641"/>
                  <a:pt x="1911654" y="2601001"/>
                </a:cubicBezTo>
                <a:cubicBezTo>
                  <a:pt x="1798609" y="2599361"/>
                  <a:pt x="1360831" y="2611255"/>
                  <a:pt x="1201877" y="2601001"/>
                </a:cubicBezTo>
                <a:cubicBezTo>
                  <a:pt x="1042923" y="2590747"/>
                  <a:pt x="742306" y="2628129"/>
                  <a:pt x="371572" y="2601001"/>
                </a:cubicBezTo>
                <a:cubicBezTo>
                  <a:pt x="366877" y="2445825"/>
                  <a:pt x="371191" y="2231433"/>
                  <a:pt x="371572" y="2065938"/>
                </a:cubicBezTo>
                <a:cubicBezTo>
                  <a:pt x="371953" y="1900443"/>
                  <a:pt x="396508" y="1714277"/>
                  <a:pt x="371572" y="1508581"/>
                </a:cubicBezTo>
                <a:cubicBezTo>
                  <a:pt x="346636" y="1302885"/>
                  <a:pt x="387735" y="1060133"/>
                  <a:pt x="371572" y="928929"/>
                </a:cubicBezTo>
                <a:cubicBezTo>
                  <a:pt x="355409" y="797725"/>
                  <a:pt x="385101" y="577747"/>
                  <a:pt x="371572" y="371572"/>
                </a:cubicBezTo>
                <a:close/>
              </a:path>
              <a:path w="4760750" h="2972573" fill="lightenLess" stroke="0" extrusionOk="0">
                <a:moveTo>
                  <a:pt x="0" y="0"/>
                </a:moveTo>
                <a:cubicBezTo>
                  <a:pt x="110379" y="-17600"/>
                  <a:pt x="389472" y="-16515"/>
                  <a:pt x="537285" y="0"/>
                </a:cubicBezTo>
                <a:cubicBezTo>
                  <a:pt x="685098" y="16515"/>
                  <a:pt x="1031768" y="10721"/>
                  <a:pt x="1264999" y="0"/>
                </a:cubicBezTo>
                <a:cubicBezTo>
                  <a:pt x="1498230" y="-10721"/>
                  <a:pt x="1721317" y="-31588"/>
                  <a:pt x="1897499" y="0"/>
                </a:cubicBezTo>
                <a:cubicBezTo>
                  <a:pt x="2073681" y="31588"/>
                  <a:pt x="2276680" y="32884"/>
                  <a:pt x="2625214" y="0"/>
                </a:cubicBezTo>
                <a:cubicBezTo>
                  <a:pt x="2973749" y="-32884"/>
                  <a:pt x="3089793" y="-4525"/>
                  <a:pt x="3210106" y="0"/>
                </a:cubicBezTo>
                <a:cubicBezTo>
                  <a:pt x="3330419" y="4525"/>
                  <a:pt x="3549440" y="1394"/>
                  <a:pt x="3842605" y="0"/>
                </a:cubicBezTo>
                <a:cubicBezTo>
                  <a:pt x="4135770" y="-1394"/>
                  <a:pt x="4402745" y="-38862"/>
                  <a:pt x="4760750" y="0"/>
                </a:cubicBezTo>
                <a:cubicBezTo>
                  <a:pt x="4601112" y="195278"/>
                  <a:pt x="4453939" y="286812"/>
                  <a:pt x="4389178" y="371572"/>
                </a:cubicBezTo>
                <a:cubicBezTo>
                  <a:pt x="4088743" y="352285"/>
                  <a:pt x="3919692" y="394957"/>
                  <a:pt x="3719577" y="371572"/>
                </a:cubicBezTo>
                <a:cubicBezTo>
                  <a:pt x="3519462" y="348187"/>
                  <a:pt x="3250731" y="338494"/>
                  <a:pt x="3009800" y="371572"/>
                </a:cubicBezTo>
                <a:cubicBezTo>
                  <a:pt x="2768869" y="404650"/>
                  <a:pt x="2653668" y="349335"/>
                  <a:pt x="2380375" y="371572"/>
                </a:cubicBezTo>
                <a:cubicBezTo>
                  <a:pt x="2107083" y="393809"/>
                  <a:pt x="1936020" y="346416"/>
                  <a:pt x="1630422" y="371572"/>
                </a:cubicBezTo>
                <a:cubicBezTo>
                  <a:pt x="1324824" y="396728"/>
                  <a:pt x="1110997" y="358326"/>
                  <a:pt x="960821" y="371572"/>
                </a:cubicBezTo>
                <a:cubicBezTo>
                  <a:pt x="810645" y="384818"/>
                  <a:pt x="561942" y="375054"/>
                  <a:pt x="371572" y="371572"/>
                </a:cubicBezTo>
                <a:cubicBezTo>
                  <a:pt x="282791" y="270565"/>
                  <a:pt x="128588" y="165104"/>
                  <a:pt x="0" y="0"/>
                </a:cubicBezTo>
                <a:close/>
              </a:path>
              <a:path w="4760750" h="2972573" fill="darkenLess" stroke="0" extrusionOk="0">
                <a:moveTo>
                  <a:pt x="0" y="2972573"/>
                </a:moveTo>
                <a:cubicBezTo>
                  <a:pt x="171233" y="2791726"/>
                  <a:pt x="202812" y="2793229"/>
                  <a:pt x="371572" y="2601001"/>
                </a:cubicBezTo>
                <a:cubicBezTo>
                  <a:pt x="667168" y="2608473"/>
                  <a:pt x="766603" y="2621676"/>
                  <a:pt x="1121525" y="2601001"/>
                </a:cubicBezTo>
                <a:cubicBezTo>
                  <a:pt x="1476447" y="2580326"/>
                  <a:pt x="1653083" y="2631985"/>
                  <a:pt x="1791126" y="2601001"/>
                </a:cubicBezTo>
                <a:cubicBezTo>
                  <a:pt x="1929169" y="2570017"/>
                  <a:pt x="2159107" y="2580108"/>
                  <a:pt x="2500903" y="2601001"/>
                </a:cubicBezTo>
                <a:cubicBezTo>
                  <a:pt x="2842699" y="2621894"/>
                  <a:pt x="2917938" y="2596715"/>
                  <a:pt x="3250856" y="2601001"/>
                </a:cubicBezTo>
                <a:cubicBezTo>
                  <a:pt x="3583774" y="2605287"/>
                  <a:pt x="4059604" y="2602968"/>
                  <a:pt x="4389178" y="2601001"/>
                </a:cubicBezTo>
                <a:cubicBezTo>
                  <a:pt x="4501247" y="2696371"/>
                  <a:pt x="4659143" y="2839397"/>
                  <a:pt x="4760750" y="2972573"/>
                </a:cubicBezTo>
                <a:cubicBezTo>
                  <a:pt x="4545289" y="2987682"/>
                  <a:pt x="4420533" y="2964632"/>
                  <a:pt x="4175858" y="2972573"/>
                </a:cubicBezTo>
                <a:cubicBezTo>
                  <a:pt x="3931183" y="2980514"/>
                  <a:pt x="3603814" y="3006536"/>
                  <a:pt x="3448143" y="2972573"/>
                </a:cubicBezTo>
                <a:cubicBezTo>
                  <a:pt x="3292472" y="2938610"/>
                  <a:pt x="2929608" y="2949654"/>
                  <a:pt x="2672821" y="2972573"/>
                </a:cubicBezTo>
                <a:cubicBezTo>
                  <a:pt x="2416034" y="2995492"/>
                  <a:pt x="2291189" y="2999529"/>
                  <a:pt x="2087929" y="2972573"/>
                </a:cubicBezTo>
                <a:cubicBezTo>
                  <a:pt x="1884669" y="2945617"/>
                  <a:pt x="1671434" y="2959627"/>
                  <a:pt x="1550644" y="2972573"/>
                </a:cubicBezTo>
                <a:cubicBezTo>
                  <a:pt x="1429855" y="2985519"/>
                  <a:pt x="1086631" y="2963750"/>
                  <a:pt x="822930" y="2972573"/>
                </a:cubicBezTo>
                <a:cubicBezTo>
                  <a:pt x="559229" y="2981396"/>
                  <a:pt x="256615" y="2964095"/>
                  <a:pt x="0" y="2972573"/>
                </a:cubicBezTo>
                <a:close/>
              </a:path>
              <a:path w="4760750" h="2972573" fill="lighten" stroke="0" extrusionOk="0">
                <a:moveTo>
                  <a:pt x="0" y="0"/>
                </a:moveTo>
                <a:cubicBezTo>
                  <a:pt x="119892" y="147918"/>
                  <a:pt x="217492" y="238586"/>
                  <a:pt x="371572" y="371572"/>
                </a:cubicBezTo>
                <a:cubicBezTo>
                  <a:pt x="342337" y="625029"/>
                  <a:pt x="375326" y="804344"/>
                  <a:pt x="371572" y="973518"/>
                </a:cubicBezTo>
                <a:cubicBezTo>
                  <a:pt x="367818" y="1142692"/>
                  <a:pt x="361563" y="1377774"/>
                  <a:pt x="371572" y="1553169"/>
                </a:cubicBezTo>
                <a:cubicBezTo>
                  <a:pt x="381581" y="1728564"/>
                  <a:pt x="326193" y="2313688"/>
                  <a:pt x="371572" y="2601001"/>
                </a:cubicBezTo>
                <a:cubicBezTo>
                  <a:pt x="249747" y="2725584"/>
                  <a:pt x="92268" y="2907830"/>
                  <a:pt x="0" y="2972573"/>
                </a:cubicBezTo>
                <a:cubicBezTo>
                  <a:pt x="-9664" y="2729820"/>
                  <a:pt x="-14652" y="2657383"/>
                  <a:pt x="0" y="2437510"/>
                </a:cubicBezTo>
                <a:cubicBezTo>
                  <a:pt x="14652" y="2217637"/>
                  <a:pt x="11608" y="2110492"/>
                  <a:pt x="0" y="1783544"/>
                </a:cubicBezTo>
                <a:cubicBezTo>
                  <a:pt x="-11608" y="1456596"/>
                  <a:pt x="-4978" y="1447316"/>
                  <a:pt x="0" y="1218755"/>
                </a:cubicBezTo>
                <a:cubicBezTo>
                  <a:pt x="4978" y="990194"/>
                  <a:pt x="-15539" y="872116"/>
                  <a:pt x="0" y="713418"/>
                </a:cubicBezTo>
                <a:cubicBezTo>
                  <a:pt x="15539" y="554720"/>
                  <a:pt x="-24036" y="340092"/>
                  <a:pt x="0" y="0"/>
                </a:cubicBezTo>
                <a:close/>
              </a:path>
              <a:path w="4760750" h="2972573" fill="darken" stroke="0" extrusionOk="0">
                <a:moveTo>
                  <a:pt x="4760750" y="0"/>
                </a:moveTo>
                <a:cubicBezTo>
                  <a:pt x="4741764" y="216349"/>
                  <a:pt x="4782651" y="352123"/>
                  <a:pt x="4760750" y="594515"/>
                </a:cubicBezTo>
                <a:cubicBezTo>
                  <a:pt x="4738849" y="836908"/>
                  <a:pt x="4760539" y="975307"/>
                  <a:pt x="4760750" y="1159303"/>
                </a:cubicBezTo>
                <a:cubicBezTo>
                  <a:pt x="4760961" y="1343299"/>
                  <a:pt x="4747414" y="1506504"/>
                  <a:pt x="4760750" y="1694367"/>
                </a:cubicBezTo>
                <a:cubicBezTo>
                  <a:pt x="4774086" y="1882230"/>
                  <a:pt x="4781925" y="2032233"/>
                  <a:pt x="4760750" y="2348333"/>
                </a:cubicBezTo>
                <a:cubicBezTo>
                  <a:pt x="4739575" y="2664433"/>
                  <a:pt x="4770111" y="2798432"/>
                  <a:pt x="4760750" y="2972573"/>
                </a:cubicBezTo>
                <a:cubicBezTo>
                  <a:pt x="4641243" y="2841171"/>
                  <a:pt x="4525197" y="2745739"/>
                  <a:pt x="4389178" y="2601001"/>
                </a:cubicBezTo>
                <a:cubicBezTo>
                  <a:pt x="4392763" y="2460474"/>
                  <a:pt x="4368803" y="2280545"/>
                  <a:pt x="4389178" y="2110527"/>
                </a:cubicBezTo>
                <a:cubicBezTo>
                  <a:pt x="4409553" y="1940509"/>
                  <a:pt x="4372890" y="1818739"/>
                  <a:pt x="4389178" y="1597758"/>
                </a:cubicBezTo>
                <a:cubicBezTo>
                  <a:pt x="4405466" y="1376777"/>
                  <a:pt x="4389955" y="1176715"/>
                  <a:pt x="4389178" y="1062695"/>
                </a:cubicBezTo>
                <a:cubicBezTo>
                  <a:pt x="4388401" y="948675"/>
                  <a:pt x="4375741" y="596552"/>
                  <a:pt x="4389178" y="371572"/>
                </a:cubicBezTo>
                <a:cubicBezTo>
                  <a:pt x="4504912" y="271830"/>
                  <a:pt x="4632619" y="92184"/>
                  <a:pt x="4760750" y="0"/>
                </a:cubicBezTo>
                <a:close/>
              </a:path>
              <a:path w="4760750" h="2972573" fill="none" extrusionOk="0">
                <a:moveTo>
                  <a:pt x="0" y="0"/>
                </a:moveTo>
                <a:cubicBezTo>
                  <a:pt x="227839" y="-21795"/>
                  <a:pt x="271838" y="-24145"/>
                  <a:pt x="537285" y="0"/>
                </a:cubicBezTo>
                <a:cubicBezTo>
                  <a:pt x="802733" y="24145"/>
                  <a:pt x="946982" y="-28574"/>
                  <a:pt x="1122177" y="0"/>
                </a:cubicBezTo>
                <a:cubicBezTo>
                  <a:pt x="1297372" y="28574"/>
                  <a:pt x="1453621" y="9682"/>
                  <a:pt x="1754676" y="0"/>
                </a:cubicBezTo>
                <a:cubicBezTo>
                  <a:pt x="2055731" y="-9682"/>
                  <a:pt x="2144248" y="19099"/>
                  <a:pt x="2291961" y="0"/>
                </a:cubicBezTo>
                <a:cubicBezTo>
                  <a:pt x="2439674" y="-19099"/>
                  <a:pt x="2648042" y="1436"/>
                  <a:pt x="2829246" y="0"/>
                </a:cubicBezTo>
                <a:cubicBezTo>
                  <a:pt x="3010450" y="-1436"/>
                  <a:pt x="3230607" y="12324"/>
                  <a:pt x="3414138" y="0"/>
                </a:cubicBezTo>
                <a:cubicBezTo>
                  <a:pt x="3597669" y="-12324"/>
                  <a:pt x="3893368" y="-31378"/>
                  <a:pt x="4046638" y="0"/>
                </a:cubicBezTo>
                <a:cubicBezTo>
                  <a:pt x="4199908" y="31378"/>
                  <a:pt x="4405621" y="-6193"/>
                  <a:pt x="4760750" y="0"/>
                </a:cubicBezTo>
                <a:cubicBezTo>
                  <a:pt x="4743382" y="235436"/>
                  <a:pt x="4759983" y="401162"/>
                  <a:pt x="4760750" y="564789"/>
                </a:cubicBezTo>
                <a:cubicBezTo>
                  <a:pt x="4761517" y="728416"/>
                  <a:pt x="4775255" y="918516"/>
                  <a:pt x="4760750" y="1189029"/>
                </a:cubicBezTo>
                <a:cubicBezTo>
                  <a:pt x="4746245" y="1459542"/>
                  <a:pt x="4741759" y="1647921"/>
                  <a:pt x="4760750" y="1842995"/>
                </a:cubicBezTo>
                <a:cubicBezTo>
                  <a:pt x="4779741" y="2038069"/>
                  <a:pt x="4741433" y="2699823"/>
                  <a:pt x="4760750" y="2972573"/>
                </a:cubicBezTo>
                <a:cubicBezTo>
                  <a:pt x="4515339" y="3002397"/>
                  <a:pt x="4395888" y="2973748"/>
                  <a:pt x="4128250" y="2972573"/>
                </a:cubicBezTo>
                <a:cubicBezTo>
                  <a:pt x="3860612" y="2971398"/>
                  <a:pt x="3825024" y="2993081"/>
                  <a:pt x="3543358" y="2972573"/>
                </a:cubicBezTo>
                <a:cubicBezTo>
                  <a:pt x="3261692" y="2952065"/>
                  <a:pt x="3171947" y="2973914"/>
                  <a:pt x="3006074" y="2972573"/>
                </a:cubicBezTo>
                <a:cubicBezTo>
                  <a:pt x="2840201" y="2971232"/>
                  <a:pt x="2538981" y="2974712"/>
                  <a:pt x="2278359" y="2972573"/>
                </a:cubicBezTo>
                <a:cubicBezTo>
                  <a:pt x="2017738" y="2970434"/>
                  <a:pt x="1817504" y="2980741"/>
                  <a:pt x="1645859" y="2972573"/>
                </a:cubicBezTo>
                <a:cubicBezTo>
                  <a:pt x="1474214" y="2964405"/>
                  <a:pt x="1284541" y="2958577"/>
                  <a:pt x="1108575" y="2972573"/>
                </a:cubicBezTo>
                <a:cubicBezTo>
                  <a:pt x="932609" y="2986569"/>
                  <a:pt x="471444" y="2932310"/>
                  <a:pt x="0" y="2972573"/>
                </a:cubicBezTo>
                <a:cubicBezTo>
                  <a:pt x="17192" y="2753838"/>
                  <a:pt x="4645" y="2531153"/>
                  <a:pt x="0" y="2407784"/>
                </a:cubicBezTo>
                <a:cubicBezTo>
                  <a:pt x="-4645" y="2284415"/>
                  <a:pt x="-14268" y="2106781"/>
                  <a:pt x="0" y="1902447"/>
                </a:cubicBezTo>
                <a:cubicBezTo>
                  <a:pt x="14268" y="1698113"/>
                  <a:pt x="22825" y="1483585"/>
                  <a:pt x="0" y="1307932"/>
                </a:cubicBezTo>
                <a:cubicBezTo>
                  <a:pt x="-22825" y="1132279"/>
                  <a:pt x="13962" y="914868"/>
                  <a:pt x="0" y="772869"/>
                </a:cubicBezTo>
                <a:cubicBezTo>
                  <a:pt x="-13962" y="630870"/>
                  <a:pt x="-10641" y="170623"/>
                  <a:pt x="0" y="0"/>
                </a:cubicBezTo>
                <a:close/>
                <a:moveTo>
                  <a:pt x="371572" y="371572"/>
                </a:moveTo>
                <a:cubicBezTo>
                  <a:pt x="632889" y="395220"/>
                  <a:pt x="680974" y="348337"/>
                  <a:pt x="920645" y="371572"/>
                </a:cubicBezTo>
                <a:cubicBezTo>
                  <a:pt x="1160316" y="394807"/>
                  <a:pt x="1480629" y="402377"/>
                  <a:pt x="1630422" y="371572"/>
                </a:cubicBezTo>
                <a:cubicBezTo>
                  <a:pt x="1780215" y="340767"/>
                  <a:pt x="1998813" y="340570"/>
                  <a:pt x="2300023" y="371572"/>
                </a:cubicBezTo>
                <a:cubicBezTo>
                  <a:pt x="2601233" y="402574"/>
                  <a:pt x="2630562" y="370795"/>
                  <a:pt x="2889272" y="371572"/>
                </a:cubicBezTo>
                <a:cubicBezTo>
                  <a:pt x="3147982" y="372349"/>
                  <a:pt x="3375706" y="378093"/>
                  <a:pt x="3518697" y="371572"/>
                </a:cubicBezTo>
                <a:cubicBezTo>
                  <a:pt x="3661689" y="365051"/>
                  <a:pt x="4071711" y="329867"/>
                  <a:pt x="4389178" y="371572"/>
                </a:cubicBezTo>
                <a:cubicBezTo>
                  <a:pt x="4385993" y="606050"/>
                  <a:pt x="4397362" y="677053"/>
                  <a:pt x="4389178" y="862046"/>
                </a:cubicBezTo>
                <a:cubicBezTo>
                  <a:pt x="4380994" y="1047039"/>
                  <a:pt x="4413839" y="1234878"/>
                  <a:pt x="4389178" y="1374815"/>
                </a:cubicBezTo>
                <a:cubicBezTo>
                  <a:pt x="4364517" y="1514752"/>
                  <a:pt x="4409085" y="1756641"/>
                  <a:pt x="4389178" y="1932172"/>
                </a:cubicBezTo>
                <a:cubicBezTo>
                  <a:pt x="4369271" y="2107703"/>
                  <a:pt x="4399139" y="2392814"/>
                  <a:pt x="4389178" y="2601001"/>
                </a:cubicBezTo>
                <a:cubicBezTo>
                  <a:pt x="4043228" y="2623258"/>
                  <a:pt x="3882008" y="2596399"/>
                  <a:pt x="3679401" y="2601001"/>
                </a:cubicBezTo>
                <a:cubicBezTo>
                  <a:pt x="3476794" y="2605603"/>
                  <a:pt x="3252503" y="2579053"/>
                  <a:pt x="3130328" y="2601001"/>
                </a:cubicBezTo>
                <a:cubicBezTo>
                  <a:pt x="3008153" y="2622949"/>
                  <a:pt x="2797413" y="2600695"/>
                  <a:pt x="2500903" y="2601001"/>
                </a:cubicBezTo>
                <a:cubicBezTo>
                  <a:pt x="2204393" y="2601307"/>
                  <a:pt x="2122761" y="2626781"/>
                  <a:pt x="1831302" y="2601001"/>
                </a:cubicBezTo>
                <a:cubicBezTo>
                  <a:pt x="1539843" y="2575221"/>
                  <a:pt x="1515106" y="2613767"/>
                  <a:pt x="1242053" y="2601001"/>
                </a:cubicBezTo>
                <a:cubicBezTo>
                  <a:pt x="969000" y="2588235"/>
                  <a:pt x="620333" y="2569394"/>
                  <a:pt x="371572" y="2601001"/>
                </a:cubicBezTo>
                <a:cubicBezTo>
                  <a:pt x="369137" y="2405218"/>
                  <a:pt x="394468" y="2311856"/>
                  <a:pt x="371572" y="2065938"/>
                </a:cubicBezTo>
                <a:cubicBezTo>
                  <a:pt x="348676" y="1820020"/>
                  <a:pt x="374133" y="1768977"/>
                  <a:pt x="371572" y="1575464"/>
                </a:cubicBezTo>
                <a:cubicBezTo>
                  <a:pt x="369011" y="1381951"/>
                  <a:pt x="362666" y="1181654"/>
                  <a:pt x="371572" y="995812"/>
                </a:cubicBezTo>
                <a:cubicBezTo>
                  <a:pt x="380478" y="809970"/>
                  <a:pt x="370792" y="654484"/>
                  <a:pt x="371572" y="371572"/>
                </a:cubicBezTo>
                <a:close/>
                <a:moveTo>
                  <a:pt x="0" y="0"/>
                </a:moveTo>
                <a:cubicBezTo>
                  <a:pt x="96508" y="100036"/>
                  <a:pt x="300376" y="270584"/>
                  <a:pt x="371572" y="371572"/>
                </a:cubicBezTo>
                <a:moveTo>
                  <a:pt x="0" y="2972573"/>
                </a:moveTo>
                <a:cubicBezTo>
                  <a:pt x="158765" y="2788598"/>
                  <a:pt x="254102" y="2709790"/>
                  <a:pt x="371572" y="2601001"/>
                </a:cubicBezTo>
                <a:moveTo>
                  <a:pt x="4760750" y="0"/>
                </a:moveTo>
                <a:cubicBezTo>
                  <a:pt x="4600552" y="145891"/>
                  <a:pt x="4480116" y="255400"/>
                  <a:pt x="4389178" y="371572"/>
                </a:cubicBezTo>
                <a:moveTo>
                  <a:pt x="4760750" y="2972573"/>
                </a:moveTo>
                <a:cubicBezTo>
                  <a:pt x="4677775" y="2900331"/>
                  <a:pt x="4541671" y="2778940"/>
                  <a:pt x="4389178" y="260100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chemeClr val="tx1"/>
                </a:solidFill>
                <a:effectLst/>
              </a:rPr>
              <a:t>Karta japanskih osvajanja</a:t>
            </a:r>
            <a:endParaRPr lang="hr-H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85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38702497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7148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1BBB7EC-48D1-40E0-8D9A-20587797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13" y="1408572"/>
            <a:ext cx="6210300" cy="517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337AD754-182B-4A74-915B-DEB3F33E12B0}"/>
              </a:ext>
            </a:extLst>
          </p:cNvPr>
          <p:cNvSpPr/>
          <p:nvPr/>
        </p:nvSpPr>
        <p:spPr>
          <a:xfrm>
            <a:off x="7116814" y="4157221"/>
            <a:ext cx="4760750" cy="2432853"/>
          </a:xfrm>
          <a:custGeom>
            <a:avLst/>
            <a:gdLst>
              <a:gd name="connsiteX0" fmla="*/ 304107 w 4760750"/>
              <a:gd name="connsiteY0" fmla="*/ 304107 h 2432853"/>
              <a:gd name="connsiteX1" fmla="*/ 913146 w 4760750"/>
              <a:gd name="connsiteY1" fmla="*/ 304107 h 2432853"/>
              <a:gd name="connsiteX2" fmla="*/ 1563710 w 4760750"/>
              <a:gd name="connsiteY2" fmla="*/ 304107 h 2432853"/>
              <a:gd name="connsiteX3" fmla="*/ 2255799 w 4760750"/>
              <a:gd name="connsiteY3" fmla="*/ 304107 h 2432853"/>
              <a:gd name="connsiteX4" fmla="*/ 2823312 w 4760750"/>
              <a:gd name="connsiteY4" fmla="*/ 304107 h 2432853"/>
              <a:gd name="connsiteX5" fmla="*/ 3556927 w 4760750"/>
              <a:gd name="connsiteY5" fmla="*/ 304107 h 2432853"/>
              <a:gd name="connsiteX6" fmla="*/ 4456643 w 4760750"/>
              <a:gd name="connsiteY6" fmla="*/ 304107 h 2432853"/>
              <a:gd name="connsiteX7" fmla="*/ 4456643 w 4760750"/>
              <a:gd name="connsiteY7" fmla="*/ 857581 h 2432853"/>
              <a:gd name="connsiteX8" fmla="*/ 4456643 w 4760750"/>
              <a:gd name="connsiteY8" fmla="*/ 1447547 h 2432853"/>
              <a:gd name="connsiteX9" fmla="*/ 4456643 w 4760750"/>
              <a:gd name="connsiteY9" fmla="*/ 2128746 h 2432853"/>
              <a:gd name="connsiteX10" fmla="*/ 3889130 w 4760750"/>
              <a:gd name="connsiteY10" fmla="*/ 2128746 h 2432853"/>
              <a:gd name="connsiteX11" fmla="*/ 3238566 w 4760750"/>
              <a:gd name="connsiteY11" fmla="*/ 2128746 h 2432853"/>
              <a:gd name="connsiteX12" fmla="*/ 2629527 w 4760750"/>
              <a:gd name="connsiteY12" fmla="*/ 2128746 h 2432853"/>
              <a:gd name="connsiteX13" fmla="*/ 1854387 w 4760750"/>
              <a:gd name="connsiteY13" fmla="*/ 2128746 h 2432853"/>
              <a:gd name="connsiteX14" fmla="*/ 1286874 w 4760750"/>
              <a:gd name="connsiteY14" fmla="*/ 2128746 h 2432853"/>
              <a:gd name="connsiteX15" fmla="*/ 304107 w 4760750"/>
              <a:gd name="connsiteY15" fmla="*/ 2128746 h 2432853"/>
              <a:gd name="connsiteX16" fmla="*/ 304107 w 4760750"/>
              <a:gd name="connsiteY16" fmla="*/ 1575272 h 2432853"/>
              <a:gd name="connsiteX17" fmla="*/ 304107 w 4760750"/>
              <a:gd name="connsiteY17" fmla="*/ 985306 h 2432853"/>
              <a:gd name="connsiteX18" fmla="*/ 304107 w 4760750"/>
              <a:gd name="connsiteY18" fmla="*/ 304107 h 2432853"/>
              <a:gd name="connsiteX0" fmla="*/ 0 w 4760750"/>
              <a:gd name="connsiteY0" fmla="*/ 0 h 2432853"/>
              <a:gd name="connsiteX1" fmla="*/ 727715 w 4760750"/>
              <a:gd name="connsiteY1" fmla="*/ 0 h 2432853"/>
              <a:gd name="connsiteX2" fmla="*/ 1360214 w 4760750"/>
              <a:gd name="connsiteY2" fmla="*/ 0 h 2432853"/>
              <a:gd name="connsiteX3" fmla="*/ 2135536 w 4760750"/>
              <a:gd name="connsiteY3" fmla="*/ 0 h 2432853"/>
              <a:gd name="connsiteX4" fmla="*/ 2863251 w 4760750"/>
              <a:gd name="connsiteY4" fmla="*/ 0 h 2432853"/>
              <a:gd name="connsiteX5" fmla="*/ 3495751 w 4760750"/>
              <a:gd name="connsiteY5" fmla="*/ 0 h 2432853"/>
              <a:gd name="connsiteX6" fmla="*/ 4760750 w 4760750"/>
              <a:gd name="connsiteY6" fmla="*/ 0 h 2432853"/>
              <a:gd name="connsiteX7" fmla="*/ 4456643 w 4760750"/>
              <a:gd name="connsiteY7" fmla="*/ 304107 h 2432853"/>
              <a:gd name="connsiteX8" fmla="*/ 3847604 w 4760750"/>
              <a:gd name="connsiteY8" fmla="*/ 304107 h 2432853"/>
              <a:gd name="connsiteX9" fmla="*/ 3155515 w 4760750"/>
              <a:gd name="connsiteY9" fmla="*/ 304107 h 2432853"/>
              <a:gd name="connsiteX10" fmla="*/ 2421900 w 4760750"/>
              <a:gd name="connsiteY10" fmla="*/ 304107 h 2432853"/>
              <a:gd name="connsiteX11" fmla="*/ 1688286 w 4760750"/>
              <a:gd name="connsiteY11" fmla="*/ 304107 h 2432853"/>
              <a:gd name="connsiteX12" fmla="*/ 954671 w 4760750"/>
              <a:gd name="connsiteY12" fmla="*/ 304107 h 2432853"/>
              <a:gd name="connsiteX13" fmla="*/ 304107 w 4760750"/>
              <a:gd name="connsiteY13" fmla="*/ 304107 h 2432853"/>
              <a:gd name="connsiteX14" fmla="*/ 0 w 4760750"/>
              <a:gd name="connsiteY14" fmla="*/ 0 h 2432853"/>
              <a:gd name="connsiteX0" fmla="*/ 0 w 4760750"/>
              <a:gd name="connsiteY0" fmla="*/ 2432853 h 2432853"/>
              <a:gd name="connsiteX1" fmla="*/ 304107 w 4760750"/>
              <a:gd name="connsiteY1" fmla="*/ 2128746 h 2432853"/>
              <a:gd name="connsiteX2" fmla="*/ 1037722 w 4760750"/>
              <a:gd name="connsiteY2" fmla="*/ 2128746 h 2432853"/>
              <a:gd name="connsiteX3" fmla="*/ 1771336 w 4760750"/>
              <a:gd name="connsiteY3" fmla="*/ 2128746 h 2432853"/>
              <a:gd name="connsiteX4" fmla="*/ 2338850 w 4760750"/>
              <a:gd name="connsiteY4" fmla="*/ 2128746 h 2432853"/>
              <a:gd name="connsiteX5" fmla="*/ 2947888 w 4760750"/>
              <a:gd name="connsiteY5" fmla="*/ 2128746 h 2432853"/>
              <a:gd name="connsiteX6" fmla="*/ 3639978 w 4760750"/>
              <a:gd name="connsiteY6" fmla="*/ 2128746 h 2432853"/>
              <a:gd name="connsiteX7" fmla="*/ 4456643 w 4760750"/>
              <a:gd name="connsiteY7" fmla="*/ 2128746 h 2432853"/>
              <a:gd name="connsiteX8" fmla="*/ 4760750 w 4760750"/>
              <a:gd name="connsiteY8" fmla="*/ 2432853 h 2432853"/>
              <a:gd name="connsiteX9" fmla="*/ 3985428 w 4760750"/>
              <a:gd name="connsiteY9" fmla="*/ 2432853 h 2432853"/>
              <a:gd name="connsiteX10" fmla="*/ 3352928 w 4760750"/>
              <a:gd name="connsiteY10" fmla="*/ 2432853 h 2432853"/>
              <a:gd name="connsiteX11" fmla="*/ 2672821 w 4760750"/>
              <a:gd name="connsiteY11" fmla="*/ 2432853 h 2432853"/>
              <a:gd name="connsiteX12" fmla="*/ 1945106 w 4760750"/>
              <a:gd name="connsiteY12" fmla="*/ 2432853 h 2432853"/>
              <a:gd name="connsiteX13" fmla="*/ 1169784 w 4760750"/>
              <a:gd name="connsiteY13" fmla="*/ 2432853 h 2432853"/>
              <a:gd name="connsiteX14" fmla="*/ 584892 w 4760750"/>
              <a:gd name="connsiteY14" fmla="*/ 2432853 h 2432853"/>
              <a:gd name="connsiteX15" fmla="*/ 0 w 4760750"/>
              <a:gd name="connsiteY15" fmla="*/ 2432853 h 2432853"/>
              <a:gd name="connsiteX0" fmla="*/ 0 w 4760750"/>
              <a:gd name="connsiteY0" fmla="*/ 0 h 2432853"/>
              <a:gd name="connsiteX1" fmla="*/ 304107 w 4760750"/>
              <a:gd name="connsiteY1" fmla="*/ 304107 h 2432853"/>
              <a:gd name="connsiteX2" fmla="*/ 304107 w 4760750"/>
              <a:gd name="connsiteY2" fmla="*/ 894074 h 2432853"/>
              <a:gd name="connsiteX3" fmla="*/ 304107 w 4760750"/>
              <a:gd name="connsiteY3" fmla="*/ 1502287 h 2432853"/>
              <a:gd name="connsiteX4" fmla="*/ 304107 w 4760750"/>
              <a:gd name="connsiteY4" fmla="*/ 2128746 h 2432853"/>
              <a:gd name="connsiteX5" fmla="*/ 0 w 4760750"/>
              <a:gd name="connsiteY5" fmla="*/ 2432853 h 2432853"/>
              <a:gd name="connsiteX6" fmla="*/ 0 w 4760750"/>
              <a:gd name="connsiteY6" fmla="*/ 1775983 h 2432853"/>
              <a:gd name="connsiteX7" fmla="*/ 0 w 4760750"/>
              <a:gd name="connsiteY7" fmla="*/ 1240755 h 2432853"/>
              <a:gd name="connsiteX8" fmla="*/ 0 w 4760750"/>
              <a:gd name="connsiteY8" fmla="*/ 608213 h 2432853"/>
              <a:gd name="connsiteX9" fmla="*/ 0 w 4760750"/>
              <a:gd name="connsiteY9" fmla="*/ 0 h 2432853"/>
              <a:gd name="connsiteX0" fmla="*/ 4760750 w 4760750"/>
              <a:gd name="connsiteY0" fmla="*/ 0 h 2432853"/>
              <a:gd name="connsiteX1" fmla="*/ 4760750 w 4760750"/>
              <a:gd name="connsiteY1" fmla="*/ 583885 h 2432853"/>
              <a:gd name="connsiteX2" fmla="*/ 4760750 w 4760750"/>
              <a:gd name="connsiteY2" fmla="*/ 1167769 h 2432853"/>
              <a:gd name="connsiteX3" fmla="*/ 4760750 w 4760750"/>
              <a:gd name="connsiteY3" fmla="*/ 1727326 h 2432853"/>
              <a:gd name="connsiteX4" fmla="*/ 4760750 w 4760750"/>
              <a:gd name="connsiteY4" fmla="*/ 2432853 h 2432853"/>
              <a:gd name="connsiteX5" fmla="*/ 4456643 w 4760750"/>
              <a:gd name="connsiteY5" fmla="*/ 2128746 h 2432853"/>
              <a:gd name="connsiteX6" fmla="*/ 4456643 w 4760750"/>
              <a:gd name="connsiteY6" fmla="*/ 1502287 h 2432853"/>
              <a:gd name="connsiteX7" fmla="*/ 4456643 w 4760750"/>
              <a:gd name="connsiteY7" fmla="*/ 875827 h 2432853"/>
              <a:gd name="connsiteX8" fmla="*/ 4456643 w 4760750"/>
              <a:gd name="connsiteY8" fmla="*/ 304107 h 2432853"/>
              <a:gd name="connsiteX9" fmla="*/ 4760750 w 4760750"/>
              <a:gd name="connsiteY9" fmla="*/ 0 h 2432853"/>
              <a:gd name="connsiteX0" fmla="*/ 0 w 4760750"/>
              <a:gd name="connsiteY0" fmla="*/ 0 h 2432853"/>
              <a:gd name="connsiteX1" fmla="*/ 584892 w 4760750"/>
              <a:gd name="connsiteY1" fmla="*/ 0 h 2432853"/>
              <a:gd name="connsiteX2" fmla="*/ 1264999 w 4760750"/>
              <a:gd name="connsiteY2" fmla="*/ 0 h 2432853"/>
              <a:gd name="connsiteX3" fmla="*/ 1802284 w 4760750"/>
              <a:gd name="connsiteY3" fmla="*/ 0 h 2432853"/>
              <a:gd name="connsiteX4" fmla="*/ 2387176 w 4760750"/>
              <a:gd name="connsiteY4" fmla="*/ 0 h 2432853"/>
              <a:gd name="connsiteX5" fmla="*/ 3162498 w 4760750"/>
              <a:gd name="connsiteY5" fmla="*/ 0 h 2432853"/>
              <a:gd name="connsiteX6" fmla="*/ 3794998 w 4760750"/>
              <a:gd name="connsiteY6" fmla="*/ 0 h 2432853"/>
              <a:gd name="connsiteX7" fmla="*/ 4760750 w 4760750"/>
              <a:gd name="connsiteY7" fmla="*/ 0 h 2432853"/>
              <a:gd name="connsiteX8" fmla="*/ 4760750 w 4760750"/>
              <a:gd name="connsiteY8" fmla="*/ 583885 h 2432853"/>
              <a:gd name="connsiteX9" fmla="*/ 4760750 w 4760750"/>
              <a:gd name="connsiteY9" fmla="*/ 1192098 h 2432853"/>
              <a:gd name="connsiteX10" fmla="*/ 4760750 w 4760750"/>
              <a:gd name="connsiteY10" fmla="*/ 1824640 h 2432853"/>
              <a:gd name="connsiteX11" fmla="*/ 4760750 w 4760750"/>
              <a:gd name="connsiteY11" fmla="*/ 2432853 h 2432853"/>
              <a:gd name="connsiteX12" fmla="*/ 4080643 w 4760750"/>
              <a:gd name="connsiteY12" fmla="*/ 2432853 h 2432853"/>
              <a:gd name="connsiteX13" fmla="*/ 3352928 w 4760750"/>
              <a:gd name="connsiteY13" fmla="*/ 2432853 h 2432853"/>
              <a:gd name="connsiteX14" fmla="*/ 2720429 w 4760750"/>
              <a:gd name="connsiteY14" fmla="*/ 2432853 h 2432853"/>
              <a:gd name="connsiteX15" fmla="*/ 2040321 w 4760750"/>
              <a:gd name="connsiteY15" fmla="*/ 2432853 h 2432853"/>
              <a:gd name="connsiteX16" fmla="*/ 1455429 w 4760750"/>
              <a:gd name="connsiteY16" fmla="*/ 2432853 h 2432853"/>
              <a:gd name="connsiteX17" fmla="*/ 822930 w 4760750"/>
              <a:gd name="connsiteY17" fmla="*/ 2432853 h 2432853"/>
              <a:gd name="connsiteX18" fmla="*/ 0 w 4760750"/>
              <a:gd name="connsiteY18" fmla="*/ 2432853 h 2432853"/>
              <a:gd name="connsiteX19" fmla="*/ 0 w 4760750"/>
              <a:gd name="connsiteY19" fmla="*/ 1873297 h 2432853"/>
              <a:gd name="connsiteX20" fmla="*/ 0 w 4760750"/>
              <a:gd name="connsiteY20" fmla="*/ 1289412 h 2432853"/>
              <a:gd name="connsiteX21" fmla="*/ 0 w 4760750"/>
              <a:gd name="connsiteY21" fmla="*/ 681199 h 2432853"/>
              <a:gd name="connsiteX22" fmla="*/ 0 w 4760750"/>
              <a:gd name="connsiteY22" fmla="*/ 0 h 2432853"/>
              <a:gd name="connsiteX23" fmla="*/ 304107 w 4760750"/>
              <a:gd name="connsiteY23" fmla="*/ 304107 h 2432853"/>
              <a:gd name="connsiteX24" fmla="*/ 1079247 w 4760750"/>
              <a:gd name="connsiteY24" fmla="*/ 304107 h 2432853"/>
              <a:gd name="connsiteX25" fmla="*/ 1854387 w 4760750"/>
              <a:gd name="connsiteY25" fmla="*/ 304107 h 2432853"/>
              <a:gd name="connsiteX26" fmla="*/ 2421900 w 4760750"/>
              <a:gd name="connsiteY26" fmla="*/ 304107 h 2432853"/>
              <a:gd name="connsiteX27" fmla="*/ 3155515 w 4760750"/>
              <a:gd name="connsiteY27" fmla="*/ 304107 h 2432853"/>
              <a:gd name="connsiteX28" fmla="*/ 3723028 w 4760750"/>
              <a:gd name="connsiteY28" fmla="*/ 304107 h 2432853"/>
              <a:gd name="connsiteX29" fmla="*/ 4456643 w 4760750"/>
              <a:gd name="connsiteY29" fmla="*/ 304107 h 2432853"/>
              <a:gd name="connsiteX30" fmla="*/ 4456643 w 4760750"/>
              <a:gd name="connsiteY30" fmla="*/ 930566 h 2432853"/>
              <a:gd name="connsiteX31" fmla="*/ 4456643 w 4760750"/>
              <a:gd name="connsiteY31" fmla="*/ 1538779 h 2432853"/>
              <a:gd name="connsiteX32" fmla="*/ 4456643 w 4760750"/>
              <a:gd name="connsiteY32" fmla="*/ 2128746 h 2432853"/>
              <a:gd name="connsiteX33" fmla="*/ 3806079 w 4760750"/>
              <a:gd name="connsiteY33" fmla="*/ 2128746 h 2432853"/>
              <a:gd name="connsiteX34" fmla="*/ 3155515 w 4760750"/>
              <a:gd name="connsiteY34" fmla="*/ 2128746 h 2432853"/>
              <a:gd name="connsiteX35" fmla="*/ 2380375 w 4760750"/>
              <a:gd name="connsiteY35" fmla="*/ 2128746 h 2432853"/>
              <a:gd name="connsiteX36" fmla="*/ 1729811 w 4760750"/>
              <a:gd name="connsiteY36" fmla="*/ 2128746 h 2432853"/>
              <a:gd name="connsiteX37" fmla="*/ 1037722 w 4760750"/>
              <a:gd name="connsiteY37" fmla="*/ 2128746 h 2432853"/>
              <a:gd name="connsiteX38" fmla="*/ 304107 w 4760750"/>
              <a:gd name="connsiteY38" fmla="*/ 2128746 h 2432853"/>
              <a:gd name="connsiteX39" fmla="*/ 304107 w 4760750"/>
              <a:gd name="connsiteY39" fmla="*/ 1557026 h 2432853"/>
              <a:gd name="connsiteX40" fmla="*/ 304107 w 4760750"/>
              <a:gd name="connsiteY40" fmla="*/ 912320 h 2432853"/>
              <a:gd name="connsiteX41" fmla="*/ 304107 w 4760750"/>
              <a:gd name="connsiteY41" fmla="*/ 304107 h 2432853"/>
              <a:gd name="connsiteX42" fmla="*/ 0 w 4760750"/>
              <a:gd name="connsiteY42" fmla="*/ 0 h 2432853"/>
              <a:gd name="connsiteX43" fmla="*/ 304107 w 4760750"/>
              <a:gd name="connsiteY43" fmla="*/ 304107 h 2432853"/>
              <a:gd name="connsiteX44" fmla="*/ 0 w 4760750"/>
              <a:gd name="connsiteY44" fmla="*/ 2432853 h 2432853"/>
              <a:gd name="connsiteX45" fmla="*/ 304107 w 4760750"/>
              <a:gd name="connsiteY45" fmla="*/ 2128746 h 2432853"/>
              <a:gd name="connsiteX46" fmla="*/ 4760750 w 4760750"/>
              <a:gd name="connsiteY46" fmla="*/ 0 h 2432853"/>
              <a:gd name="connsiteX47" fmla="*/ 4456643 w 4760750"/>
              <a:gd name="connsiteY47" fmla="*/ 304107 h 2432853"/>
              <a:gd name="connsiteX48" fmla="*/ 4760750 w 4760750"/>
              <a:gd name="connsiteY48" fmla="*/ 2432853 h 2432853"/>
              <a:gd name="connsiteX49" fmla="*/ 4456643 w 4760750"/>
              <a:gd name="connsiteY49" fmla="*/ 2128746 h 243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760750" h="2432853" stroke="0" extrusionOk="0">
                <a:moveTo>
                  <a:pt x="304107" y="304107"/>
                </a:moveTo>
                <a:cubicBezTo>
                  <a:pt x="547440" y="313319"/>
                  <a:pt x="686566" y="317153"/>
                  <a:pt x="913146" y="304107"/>
                </a:cubicBezTo>
                <a:cubicBezTo>
                  <a:pt x="1139726" y="291061"/>
                  <a:pt x="1397655" y="283821"/>
                  <a:pt x="1563710" y="304107"/>
                </a:cubicBezTo>
                <a:cubicBezTo>
                  <a:pt x="1729765" y="324393"/>
                  <a:pt x="1911495" y="308090"/>
                  <a:pt x="2255799" y="304107"/>
                </a:cubicBezTo>
                <a:cubicBezTo>
                  <a:pt x="2600103" y="300124"/>
                  <a:pt x="2599692" y="288618"/>
                  <a:pt x="2823312" y="304107"/>
                </a:cubicBezTo>
                <a:cubicBezTo>
                  <a:pt x="3046932" y="319596"/>
                  <a:pt x="3386192" y="340674"/>
                  <a:pt x="3556927" y="304107"/>
                </a:cubicBezTo>
                <a:cubicBezTo>
                  <a:pt x="3727663" y="267540"/>
                  <a:pt x="4168226" y="273589"/>
                  <a:pt x="4456643" y="304107"/>
                </a:cubicBezTo>
                <a:cubicBezTo>
                  <a:pt x="4483500" y="575939"/>
                  <a:pt x="4430810" y="703373"/>
                  <a:pt x="4456643" y="857581"/>
                </a:cubicBezTo>
                <a:cubicBezTo>
                  <a:pt x="4482476" y="1011789"/>
                  <a:pt x="4477092" y="1209482"/>
                  <a:pt x="4456643" y="1447547"/>
                </a:cubicBezTo>
                <a:cubicBezTo>
                  <a:pt x="4436194" y="1685612"/>
                  <a:pt x="4429527" y="1936376"/>
                  <a:pt x="4456643" y="2128746"/>
                </a:cubicBezTo>
                <a:cubicBezTo>
                  <a:pt x="4203706" y="2138677"/>
                  <a:pt x="4104778" y="2102692"/>
                  <a:pt x="3889130" y="2128746"/>
                </a:cubicBezTo>
                <a:cubicBezTo>
                  <a:pt x="3673482" y="2154800"/>
                  <a:pt x="3485813" y="2119232"/>
                  <a:pt x="3238566" y="2128746"/>
                </a:cubicBezTo>
                <a:cubicBezTo>
                  <a:pt x="2991319" y="2138260"/>
                  <a:pt x="2797785" y="2148668"/>
                  <a:pt x="2629527" y="2128746"/>
                </a:cubicBezTo>
                <a:cubicBezTo>
                  <a:pt x="2461269" y="2108824"/>
                  <a:pt x="2191076" y="2105574"/>
                  <a:pt x="1854387" y="2128746"/>
                </a:cubicBezTo>
                <a:cubicBezTo>
                  <a:pt x="1517698" y="2151918"/>
                  <a:pt x="1400427" y="2105924"/>
                  <a:pt x="1286874" y="2128746"/>
                </a:cubicBezTo>
                <a:cubicBezTo>
                  <a:pt x="1173321" y="2151568"/>
                  <a:pt x="758647" y="2166599"/>
                  <a:pt x="304107" y="2128746"/>
                </a:cubicBezTo>
                <a:cubicBezTo>
                  <a:pt x="276729" y="2002556"/>
                  <a:pt x="310020" y="1715467"/>
                  <a:pt x="304107" y="1575272"/>
                </a:cubicBezTo>
                <a:cubicBezTo>
                  <a:pt x="298194" y="1435077"/>
                  <a:pt x="306847" y="1172993"/>
                  <a:pt x="304107" y="985306"/>
                </a:cubicBezTo>
                <a:cubicBezTo>
                  <a:pt x="301367" y="797619"/>
                  <a:pt x="270820" y="445052"/>
                  <a:pt x="304107" y="304107"/>
                </a:cubicBezTo>
                <a:close/>
              </a:path>
              <a:path w="4760750" h="2432853" fill="lightenLess" stroke="0" extrusionOk="0">
                <a:moveTo>
                  <a:pt x="0" y="0"/>
                </a:moveTo>
                <a:cubicBezTo>
                  <a:pt x="243814" y="-29983"/>
                  <a:pt x="438951" y="-7305"/>
                  <a:pt x="727715" y="0"/>
                </a:cubicBezTo>
                <a:cubicBezTo>
                  <a:pt x="1016480" y="7305"/>
                  <a:pt x="1063274" y="21704"/>
                  <a:pt x="1360214" y="0"/>
                </a:cubicBezTo>
                <a:cubicBezTo>
                  <a:pt x="1657154" y="-21704"/>
                  <a:pt x="1808419" y="-17404"/>
                  <a:pt x="2135536" y="0"/>
                </a:cubicBezTo>
                <a:cubicBezTo>
                  <a:pt x="2462653" y="17404"/>
                  <a:pt x="2625561" y="9675"/>
                  <a:pt x="2863251" y="0"/>
                </a:cubicBezTo>
                <a:cubicBezTo>
                  <a:pt x="3100942" y="-9675"/>
                  <a:pt x="3319569" y="-31588"/>
                  <a:pt x="3495751" y="0"/>
                </a:cubicBezTo>
                <a:cubicBezTo>
                  <a:pt x="3671933" y="31588"/>
                  <a:pt x="4487544" y="54995"/>
                  <a:pt x="4760750" y="0"/>
                </a:cubicBezTo>
                <a:cubicBezTo>
                  <a:pt x="4635505" y="112318"/>
                  <a:pt x="4578707" y="168850"/>
                  <a:pt x="4456643" y="304107"/>
                </a:cubicBezTo>
                <a:cubicBezTo>
                  <a:pt x="4310840" y="317324"/>
                  <a:pt x="4146808" y="275565"/>
                  <a:pt x="3847604" y="304107"/>
                </a:cubicBezTo>
                <a:cubicBezTo>
                  <a:pt x="3548400" y="332649"/>
                  <a:pt x="3296699" y="334481"/>
                  <a:pt x="3155515" y="304107"/>
                </a:cubicBezTo>
                <a:cubicBezTo>
                  <a:pt x="3014331" y="273733"/>
                  <a:pt x="2663708" y="292318"/>
                  <a:pt x="2421900" y="304107"/>
                </a:cubicBezTo>
                <a:cubicBezTo>
                  <a:pt x="2180092" y="315896"/>
                  <a:pt x="2027155" y="292079"/>
                  <a:pt x="1688286" y="304107"/>
                </a:cubicBezTo>
                <a:cubicBezTo>
                  <a:pt x="1349417" y="316135"/>
                  <a:pt x="1119162" y="305217"/>
                  <a:pt x="954671" y="304107"/>
                </a:cubicBezTo>
                <a:cubicBezTo>
                  <a:pt x="790181" y="302997"/>
                  <a:pt x="483502" y="297142"/>
                  <a:pt x="304107" y="304107"/>
                </a:cubicBezTo>
                <a:cubicBezTo>
                  <a:pt x="214366" y="229559"/>
                  <a:pt x="140790" y="128830"/>
                  <a:pt x="0" y="0"/>
                </a:cubicBezTo>
                <a:close/>
              </a:path>
              <a:path w="4760750" h="2432853" fill="darkenLess" stroke="0" extrusionOk="0">
                <a:moveTo>
                  <a:pt x="0" y="2432853"/>
                </a:moveTo>
                <a:cubicBezTo>
                  <a:pt x="118844" y="2334080"/>
                  <a:pt x="162208" y="2263427"/>
                  <a:pt x="304107" y="2128746"/>
                </a:cubicBezTo>
                <a:cubicBezTo>
                  <a:pt x="486721" y="2109826"/>
                  <a:pt x="829900" y="2162637"/>
                  <a:pt x="1037722" y="2128746"/>
                </a:cubicBezTo>
                <a:cubicBezTo>
                  <a:pt x="1245545" y="2094855"/>
                  <a:pt x="1526851" y="2108672"/>
                  <a:pt x="1771336" y="2128746"/>
                </a:cubicBezTo>
                <a:cubicBezTo>
                  <a:pt x="2015821" y="2148820"/>
                  <a:pt x="2172763" y="2101695"/>
                  <a:pt x="2338850" y="2128746"/>
                </a:cubicBezTo>
                <a:cubicBezTo>
                  <a:pt x="2504937" y="2155797"/>
                  <a:pt x="2816095" y="2104118"/>
                  <a:pt x="2947888" y="2128746"/>
                </a:cubicBezTo>
                <a:cubicBezTo>
                  <a:pt x="3079681" y="2153374"/>
                  <a:pt x="3352621" y="2094563"/>
                  <a:pt x="3639978" y="2128746"/>
                </a:cubicBezTo>
                <a:cubicBezTo>
                  <a:pt x="3927335" y="2162930"/>
                  <a:pt x="4050371" y="2147282"/>
                  <a:pt x="4456643" y="2128746"/>
                </a:cubicBezTo>
                <a:cubicBezTo>
                  <a:pt x="4534952" y="2232340"/>
                  <a:pt x="4638498" y="2303762"/>
                  <a:pt x="4760750" y="2432853"/>
                </a:cubicBezTo>
                <a:cubicBezTo>
                  <a:pt x="4402237" y="2407845"/>
                  <a:pt x="4185907" y="2408693"/>
                  <a:pt x="3985428" y="2432853"/>
                </a:cubicBezTo>
                <a:cubicBezTo>
                  <a:pt x="3784949" y="2457013"/>
                  <a:pt x="3658383" y="2401648"/>
                  <a:pt x="3352928" y="2432853"/>
                </a:cubicBezTo>
                <a:cubicBezTo>
                  <a:pt x="3047473" y="2464058"/>
                  <a:pt x="2907452" y="2432446"/>
                  <a:pt x="2672821" y="2432853"/>
                </a:cubicBezTo>
                <a:cubicBezTo>
                  <a:pt x="2438190" y="2433260"/>
                  <a:pt x="2100777" y="2466816"/>
                  <a:pt x="1945106" y="2432853"/>
                </a:cubicBezTo>
                <a:cubicBezTo>
                  <a:pt x="1789435" y="2398890"/>
                  <a:pt x="1426571" y="2409934"/>
                  <a:pt x="1169784" y="2432853"/>
                </a:cubicBezTo>
                <a:cubicBezTo>
                  <a:pt x="912997" y="2455772"/>
                  <a:pt x="788152" y="2459809"/>
                  <a:pt x="584892" y="2432853"/>
                </a:cubicBezTo>
                <a:cubicBezTo>
                  <a:pt x="381632" y="2405897"/>
                  <a:pt x="188008" y="2460100"/>
                  <a:pt x="0" y="2432853"/>
                </a:cubicBezTo>
                <a:close/>
              </a:path>
              <a:path w="4760750" h="2432853" fill="lighten" stroke="0" extrusionOk="0">
                <a:moveTo>
                  <a:pt x="0" y="0"/>
                </a:moveTo>
                <a:cubicBezTo>
                  <a:pt x="147028" y="129889"/>
                  <a:pt x="225274" y="224152"/>
                  <a:pt x="304107" y="304107"/>
                </a:cubicBezTo>
                <a:cubicBezTo>
                  <a:pt x="279548" y="579568"/>
                  <a:pt x="319878" y="775746"/>
                  <a:pt x="304107" y="894074"/>
                </a:cubicBezTo>
                <a:cubicBezTo>
                  <a:pt x="288336" y="1012402"/>
                  <a:pt x="313598" y="1371368"/>
                  <a:pt x="304107" y="1502287"/>
                </a:cubicBezTo>
                <a:cubicBezTo>
                  <a:pt x="294616" y="1633206"/>
                  <a:pt x="277713" y="1918536"/>
                  <a:pt x="304107" y="2128746"/>
                </a:cubicBezTo>
                <a:cubicBezTo>
                  <a:pt x="240204" y="2190237"/>
                  <a:pt x="63882" y="2339813"/>
                  <a:pt x="0" y="2432853"/>
                </a:cubicBezTo>
                <a:cubicBezTo>
                  <a:pt x="12008" y="2180831"/>
                  <a:pt x="-9163" y="1964198"/>
                  <a:pt x="0" y="1775983"/>
                </a:cubicBezTo>
                <a:cubicBezTo>
                  <a:pt x="9163" y="1587768"/>
                  <a:pt x="-18494" y="1400191"/>
                  <a:pt x="0" y="1240755"/>
                </a:cubicBezTo>
                <a:cubicBezTo>
                  <a:pt x="18494" y="1081319"/>
                  <a:pt x="2371" y="876438"/>
                  <a:pt x="0" y="608213"/>
                </a:cubicBezTo>
                <a:cubicBezTo>
                  <a:pt x="-2371" y="339988"/>
                  <a:pt x="23757" y="240777"/>
                  <a:pt x="0" y="0"/>
                </a:cubicBezTo>
                <a:close/>
              </a:path>
              <a:path w="4760750" h="2432853" fill="darken" stroke="0" extrusionOk="0">
                <a:moveTo>
                  <a:pt x="4760750" y="0"/>
                </a:moveTo>
                <a:cubicBezTo>
                  <a:pt x="4747810" y="175939"/>
                  <a:pt x="4780636" y="309181"/>
                  <a:pt x="4760750" y="583885"/>
                </a:cubicBezTo>
                <a:cubicBezTo>
                  <a:pt x="4740864" y="858590"/>
                  <a:pt x="4788657" y="1023605"/>
                  <a:pt x="4760750" y="1167769"/>
                </a:cubicBezTo>
                <a:cubicBezTo>
                  <a:pt x="4732843" y="1311933"/>
                  <a:pt x="4783355" y="1604569"/>
                  <a:pt x="4760750" y="1727326"/>
                </a:cubicBezTo>
                <a:cubicBezTo>
                  <a:pt x="4738145" y="1850083"/>
                  <a:pt x="4749024" y="2130582"/>
                  <a:pt x="4760750" y="2432853"/>
                </a:cubicBezTo>
                <a:cubicBezTo>
                  <a:pt x="4621773" y="2309674"/>
                  <a:pt x="4539893" y="2233675"/>
                  <a:pt x="4456643" y="2128746"/>
                </a:cubicBezTo>
                <a:cubicBezTo>
                  <a:pt x="4456119" y="1899652"/>
                  <a:pt x="4441206" y="1763071"/>
                  <a:pt x="4456643" y="1502287"/>
                </a:cubicBezTo>
                <a:cubicBezTo>
                  <a:pt x="4472080" y="1241503"/>
                  <a:pt x="4458488" y="1167752"/>
                  <a:pt x="4456643" y="875827"/>
                </a:cubicBezTo>
                <a:cubicBezTo>
                  <a:pt x="4454798" y="583902"/>
                  <a:pt x="4473149" y="515316"/>
                  <a:pt x="4456643" y="304107"/>
                </a:cubicBezTo>
                <a:cubicBezTo>
                  <a:pt x="4586862" y="163709"/>
                  <a:pt x="4655417" y="110936"/>
                  <a:pt x="4760750" y="0"/>
                </a:cubicBezTo>
                <a:close/>
              </a:path>
              <a:path w="4760750" h="2432853" fill="none" extrusionOk="0">
                <a:moveTo>
                  <a:pt x="0" y="0"/>
                </a:moveTo>
                <a:cubicBezTo>
                  <a:pt x="277781" y="-28726"/>
                  <a:pt x="399432" y="-7178"/>
                  <a:pt x="584892" y="0"/>
                </a:cubicBezTo>
                <a:cubicBezTo>
                  <a:pt x="770352" y="7178"/>
                  <a:pt x="1015454" y="-12780"/>
                  <a:pt x="1264999" y="0"/>
                </a:cubicBezTo>
                <a:cubicBezTo>
                  <a:pt x="1514544" y="12780"/>
                  <a:pt x="1641338" y="-9266"/>
                  <a:pt x="1802284" y="0"/>
                </a:cubicBezTo>
                <a:cubicBezTo>
                  <a:pt x="1963231" y="9266"/>
                  <a:pt x="2208915" y="12496"/>
                  <a:pt x="2387176" y="0"/>
                </a:cubicBezTo>
                <a:cubicBezTo>
                  <a:pt x="2565437" y="-12496"/>
                  <a:pt x="2861346" y="36817"/>
                  <a:pt x="3162498" y="0"/>
                </a:cubicBezTo>
                <a:cubicBezTo>
                  <a:pt x="3463650" y="-36817"/>
                  <a:pt x="3490959" y="3088"/>
                  <a:pt x="3794998" y="0"/>
                </a:cubicBezTo>
                <a:cubicBezTo>
                  <a:pt x="4099037" y="-3088"/>
                  <a:pt x="4449786" y="-12446"/>
                  <a:pt x="4760750" y="0"/>
                </a:cubicBezTo>
                <a:cubicBezTo>
                  <a:pt x="4732039" y="133622"/>
                  <a:pt x="4772260" y="319337"/>
                  <a:pt x="4760750" y="583885"/>
                </a:cubicBezTo>
                <a:cubicBezTo>
                  <a:pt x="4749240" y="848433"/>
                  <a:pt x="4735836" y="1056873"/>
                  <a:pt x="4760750" y="1192098"/>
                </a:cubicBezTo>
                <a:cubicBezTo>
                  <a:pt x="4785664" y="1327323"/>
                  <a:pt x="4792229" y="1600237"/>
                  <a:pt x="4760750" y="1824640"/>
                </a:cubicBezTo>
                <a:cubicBezTo>
                  <a:pt x="4729271" y="2049043"/>
                  <a:pt x="4744070" y="2207994"/>
                  <a:pt x="4760750" y="2432853"/>
                </a:cubicBezTo>
                <a:cubicBezTo>
                  <a:pt x="4439459" y="2425183"/>
                  <a:pt x="4332388" y="2465434"/>
                  <a:pt x="4080643" y="2432853"/>
                </a:cubicBezTo>
                <a:cubicBezTo>
                  <a:pt x="3828898" y="2400272"/>
                  <a:pt x="3600599" y="2435418"/>
                  <a:pt x="3352928" y="2432853"/>
                </a:cubicBezTo>
                <a:cubicBezTo>
                  <a:pt x="3105257" y="2430288"/>
                  <a:pt x="2875137" y="2449237"/>
                  <a:pt x="2720429" y="2432853"/>
                </a:cubicBezTo>
                <a:cubicBezTo>
                  <a:pt x="2565721" y="2416469"/>
                  <a:pt x="2225560" y="2454534"/>
                  <a:pt x="2040321" y="2432853"/>
                </a:cubicBezTo>
                <a:cubicBezTo>
                  <a:pt x="1855082" y="2411172"/>
                  <a:pt x="1671713" y="2454650"/>
                  <a:pt x="1455429" y="2432853"/>
                </a:cubicBezTo>
                <a:cubicBezTo>
                  <a:pt x="1239145" y="2411056"/>
                  <a:pt x="970165" y="2403779"/>
                  <a:pt x="822930" y="2432853"/>
                </a:cubicBezTo>
                <a:cubicBezTo>
                  <a:pt x="675695" y="2461927"/>
                  <a:pt x="204662" y="2416924"/>
                  <a:pt x="0" y="2432853"/>
                </a:cubicBezTo>
                <a:cubicBezTo>
                  <a:pt x="-17233" y="2156970"/>
                  <a:pt x="-3324" y="2057460"/>
                  <a:pt x="0" y="1873297"/>
                </a:cubicBezTo>
                <a:cubicBezTo>
                  <a:pt x="3324" y="1689134"/>
                  <a:pt x="20601" y="1543882"/>
                  <a:pt x="0" y="1289412"/>
                </a:cubicBezTo>
                <a:cubicBezTo>
                  <a:pt x="-20601" y="1034942"/>
                  <a:pt x="12604" y="864845"/>
                  <a:pt x="0" y="681199"/>
                </a:cubicBezTo>
                <a:cubicBezTo>
                  <a:pt x="-12604" y="497553"/>
                  <a:pt x="24887" y="207210"/>
                  <a:pt x="0" y="0"/>
                </a:cubicBezTo>
                <a:close/>
                <a:moveTo>
                  <a:pt x="304107" y="304107"/>
                </a:moveTo>
                <a:cubicBezTo>
                  <a:pt x="546388" y="285212"/>
                  <a:pt x="824395" y="308666"/>
                  <a:pt x="1079247" y="304107"/>
                </a:cubicBezTo>
                <a:cubicBezTo>
                  <a:pt x="1334099" y="299548"/>
                  <a:pt x="1598831" y="278152"/>
                  <a:pt x="1854387" y="304107"/>
                </a:cubicBezTo>
                <a:cubicBezTo>
                  <a:pt x="2109943" y="330062"/>
                  <a:pt x="2172510" y="320286"/>
                  <a:pt x="2421900" y="304107"/>
                </a:cubicBezTo>
                <a:cubicBezTo>
                  <a:pt x="2671290" y="287928"/>
                  <a:pt x="2942683" y="327989"/>
                  <a:pt x="3155515" y="304107"/>
                </a:cubicBezTo>
                <a:cubicBezTo>
                  <a:pt x="3368347" y="280225"/>
                  <a:pt x="3470503" y="325040"/>
                  <a:pt x="3723028" y="304107"/>
                </a:cubicBezTo>
                <a:cubicBezTo>
                  <a:pt x="3975553" y="283174"/>
                  <a:pt x="4149250" y="304475"/>
                  <a:pt x="4456643" y="304107"/>
                </a:cubicBezTo>
                <a:cubicBezTo>
                  <a:pt x="4456085" y="525738"/>
                  <a:pt x="4438877" y="795383"/>
                  <a:pt x="4456643" y="930566"/>
                </a:cubicBezTo>
                <a:cubicBezTo>
                  <a:pt x="4474409" y="1065749"/>
                  <a:pt x="4431616" y="1264664"/>
                  <a:pt x="4456643" y="1538779"/>
                </a:cubicBezTo>
                <a:cubicBezTo>
                  <a:pt x="4481670" y="1812894"/>
                  <a:pt x="4435453" y="1927709"/>
                  <a:pt x="4456643" y="2128746"/>
                </a:cubicBezTo>
                <a:cubicBezTo>
                  <a:pt x="4212335" y="2130200"/>
                  <a:pt x="3937553" y="2115352"/>
                  <a:pt x="3806079" y="2128746"/>
                </a:cubicBezTo>
                <a:cubicBezTo>
                  <a:pt x="3674605" y="2142140"/>
                  <a:pt x="3293603" y="2150637"/>
                  <a:pt x="3155515" y="2128746"/>
                </a:cubicBezTo>
                <a:cubicBezTo>
                  <a:pt x="3017427" y="2106855"/>
                  <a:pt x="2696640" y="2141787"/>
                  <a:pt x="2380375" y="2128746"/>
                </a:cubicBezTo>
                <a:cubicBezTo>
                  <a:pt x="2064110" y="2115705"/>
                  <a:pt x="1962053" y="2117151"/>
                  <a:pt x="1729811" y="2128746"/>
                </a:cubicBezTo>
                <a:cubicBezTo>
                  <a:pt x="1497569" y="2140341"/>
                  <a:pt x="1201100" y="2151067"/>
                  <a:pt x="1037722" y="2128746"/>
                </a:cubicBezTo>
                <a:cubicBezTo>
                  <a:pt x="874344" y="2106425"/>
                  <a:pt x="542883" y="2157039"/>
                  <a:pt x="304107" y="2128746"/>
                </a:cubicBezTo>
                <a:cubicBezTo>
                  <a:pt x="303849" y="1871195"/>
                  <a:pt x="280041" y="1809621"/>
                  <a:pt x="304107" y="1557026"/>
                </a:cubicBezTo>
                <a:cubicBezTo>
                  <a:pt x="328173" y="1304431"/>
                  <a:pt x="300435" y="1112360"/>
                  <a:pt x="304107" y="912320"/>
                </a:cubicBezTo>
                <a:cubicBezTo>
                  <a:pt x="307779" y="712280"/>
                  <a:pt x="291150" y="515396"/>
                  <a:pt x="304107" y="304107"/>
                </a:cubicBezTo>
                <a:close/>
                <a:moveTo>
                  <a:pt x="0" y="0"/>
                </a:moveTo>
                <a:cubicBezTo>
                  <a:pt x="92374" y="65425"/>
                  <a:pt x="171357" y="170177"/>
                  <a:pt x="304107" y="304107"/>
                </a:cubicBezTo>
                <a:moveTo>
                  <a:pt x="0" y="2432853"/>
                </a:moveTo>
                <a:cubicBezTo>
                  <a:pt x="140665" y="2321785"/>
                  <a:pt x="240650" y="2203884"/>
                  <a:pt x="304107" y="2128746"/>
                </a:cubicBezTo>
                <a:moveTo>
                  <a:pt x="4760750" y="0"/>
                </a:moveTo>
                <a:cubicBezTo>
                  <a:pt x="4658001" y="112059"/>
                  <a:pt x="4523602" y="225384"/>
                  <a:pt x="4456643" y="304107"/>
                </a:cubicBezTo>
                <a:moveTo>
                  <a:pt x="4760750" y="2432853"/>
                </a:moveTo>
                <a:cubicBezTo>
                  <a:pt x="4672582" y="2362864"/>
                  <a:pt x="4526115" y="2221779"/>
                  <a:pt x="4456643" y="2128746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0" i="0" dirty="0">
                <a:solidFill>
                  <a:srgbClr val="D2D2D2"/>
                </a:solidFill>
                <a:effectLst/>
                <a:latin typeface="Nunito"/>
              </a:rPr>
              <a:t>​​​</a:t>
            </a:r>
            <a:r>
              <a:rPr lang="hr-HR" sz="3600" b="0" i="0" dirty="0">
                <a:solidFill>
                  <a:schemeClr val="tx1"/>
                </a:solidFill>
                <a:effectLst/>
              </a:rPr>
              <a:t>Lokacije američkih brodova u luci na Havajima​​​</a:t>
            </a:r>
            <a:endParaRPr lang="hr-H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0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4000" dirty="0" smtClean="0"/>
              <a:t> Zašto </a:t>
            </a:r>
            <a:r>
              <a:rPr lang="hr-HR" sz="4000" dirty="0"/>
              <a:t>su Njemačka i SSSR potpisali sporazum o nenapadanju? </a:t>
            </a:r>
          </a:p>
          <a:p>
            <a:r>
              <a:rPr lang="hr-HR" sz="4000" dirty="0" smtClean="0"/>
              <a:t> Koju </a:t>
            </a:r>
            <a:r>
              <a:rPr lang="hr-HR" sz="4000" dirty="0"/>
              <a:t>su državu podijelili? </a:t>
            </a:r>
          </a:p>
          <a:p>
            <a:r>
              <a:rPr lang="hr-HR" sz="4000" dirty="0" smtClean="0"/>
              <a:t> Usporedite </a:t>
            </a:r>
            <a:r>
              <a:rPr lang="hr-HR" sz="4000" dirty="0"/>
              <a:t>komunizam i nacizam kao politike. Koje su sličnosti, a koje razlike?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ACF114D-4AE3-4889-8957-E82318D31A54}"/>
              </a:ext>
            </a:extLst>
          </p:cNvPr>
          <p:cNvSpPr/>
          <p:nvPr/>
        </p:nvSpPr>
        <p:spPr>
          <a:xfrm>
            <a:off x="7371761" y="1225224"/>
            <a:ext cx="4336332" cy="5547123"/>
          </a:xfrm>
          <a:custGeom>
            <a:avLst/>
            <a:gdLst>
              <a:gd name="connsiteX0" fmla="*/ 4336332 w 4336332"/>
              <a:gd name="connsiteY0" fmla="*/ 173063 h 5547123"/>
              <a:gd name="connsiteX1" fmla="*/ 4163269 w 4336332"/>
              <a:gd name="connsiteY1" fmla="*/ 346126 h 5547123"/>
              <a:gd name="connsiteX2" fmla="*/ 4163269 w 4336332"/>
              <a:gd name="connsiteY2" fmla="*/ 173063 h 5547123"/>
              <a:gd name="connsiteX3" fmla="*/ 4076737 w 4336332"/>
              <a:gd name="connsiteY3" fmla="*/ 259595 h 5547123"/>
              <a:gd name="connsiteX4" fmla="*/ 3990205 w 4336332"/>
              <a:gd name="connsiteY4" fmla="*/ 173063 h 5547123"/>
              <a:gd name="connsiteX5" fmla="*/ 3990206 w 4336332"/>
              <a:gd name="connsiteY5" fmla="*/ 346126 h 5547123"/>
              <a:gd name="connsiteX6" fmla="*/ 3277673 w 4336332"/>
              <a:gd name="connsiteY6" fmla="*/ 346126 h 5547123"/>
              <a:gd name="connsiteX7" fmla="*/ 2679654 w 4336332"/>
              <a:gd name="connsiteY7" fmla="*/ 346126 h 5547123"/>
              <a:gd name="connsiteX8" fmla="*/ 2081635 w 4336332"/>
              <a:gd name="connsiteY8" fmla="*/ 346126 h 5547123"/>
              <a:gd name="connsiteX9" fmla="*/ 1369101 w 4336332"/>
              <a:gd name="connsiteY9" fmla="*/ 346126 h 5547123"/>
              <a:gd name="connsiteX10" fmla="*/ 173063 w 4336332"/>
              <a:gd name="connsiteY10" fmla="*/ 346126 h 5547123"/>
              <a:gd name="connsiteX11" fmla="*/ 0 w 4336332"/>
              <a:gd name="connsiteY11" fmla="*/ 519189 h 5547123"/>
              <a:gd name="connsiteX12" fmla="*/ 0 w 4336332"/>
              <a:gd name="connsiteY12" fmla="*/ 1115645 h 5547123"/>
              <a:gd name="connsiteX13" fmla="*/ 0 w 4336332"/>
              <a:gd name="connsiteY13" fmla="*/ 1760649 h 5547123"/>
              <a:gd name="connsiteX14" fmla="*/ 0 w 4336332"/>
              <a:gd name="connsiteY14" fmla="*/ 2308556 h 5547123"/>
              <a:gd name="connsiteX15" fmla="*/ 0 w 4336332"/>
              <a:gd name="connsiteY15" fmla="*/ 3002109 h 5547123"/>
              <a:gd name="connsiteX16" fmla="*/ 0 w 4336332"/>
              <a:gd name="connsiteY16" fmla="*/ 3695662 h 5547123"/>
              <a:gd name="connsiteX17" fmla="*/ 0 w 4336332"/>
              <a:gd name="connsiteY17" fmla="*/ 4437763 h 5547123"/>
              <a:gd name="connsiteX18" fmla="*/ 0 w 4336332"/>
              <a:gd name="connsiteY18" fmla="*/ 5374060 h 5547123"/>
              <a:gd name="connsiteX19" fmla="*/ 173063 w 4336332"/>
              <a:gd name="connsiteY19" fmla="*/ 5547123 h 5547123"/>
              <a:gd name="connsiteX20" fmla="*/ 346126 w 4336332"/>
              <a:gd name="connsiteY20" fmla="*/ 5374060 h 5547123"/>
              <a:gd name="connsiteX21" fmla="*/ 346126 w 4336332"/>
              <a:gd name="connsiteY21" fmla="*/ 5200997 h 5547123"/>
              <a:gd name="connsiteX22" fmla="*/ 905974 w 4336332"/>
              <a:gd name="connsiteY22" fmla="*/ 5200997 h 5547123"/>
              <a:gd name="connsiteX23" fmla="*/ 1580336 w 4336332"/>
              <a:gd name="connsiteY23" fmla="*/ 5200997 h 5547123"/>
              <a:gd name="connsiteX24" fmla="*/ 2254698 w 4336332"/>
              <a:gd name="connsiteY24" fmla="*/ 5200997 h 5547123"/>
              <a:gd name="connsiteX25" fmla="*/ 2852717 w 4336332"/>
              <a:gd name="connsiteY25" fmla="*/ 5200997 h 5547123"/>
              <a:gd name="connsiteX26" fmla="*/ 3374393 w 4336332"/>
              <a:gd name="connsiteY26" fmla="*/ 5200997 h 5547123"/>
              <a:gd name="connsiteX27" fmla="*/ 4163269 w 4336332"/>
              <a:gd name="connsiteY27" fmla="*/ 5200997 h 5547123"/>
              <a:gd name="connsiteX28" fmla="*/ 4336332 w 4336332"/>
              <a:gd name="connsiteY28" fmla="*/ 5027934 h 5547123"/>
              <a:gd name="connsiteX29" fmla="*/ 4336332 w 4336332"/>
              <a:gd name="connsiteY29" fmla="*/ 4480027 h 5547123"/>
              <a:gd name="connsiteX30" fmla="*/ 4336332 w 4336332"/>
              <a:gd name="connsiteY30" fmla="*/ 3883572 h 5547123"/>
              <a:gd name="connsiteX31" fmla="*/ 4336332 w 4336332"/>
              <a:gd name="connsiteY31" fmla="*/ 3287116 h 5547123"/>
              <a:gd name="connsiteX32" fmla="*/ 4336332 w 4336332"/>
              <a:gd name="connsiteY32" fmla="*/ 2496466 h 5547123"/>
              <a:gd name="connsiteX33" fmla="*/ 4336332 w 4336332"/>
              <a:gd name="connsiteY33" fmla="*/ 1900010 h 5547123"/>
              <a:gd name="connsiteX34" fmla="*/ 4336332 w 4336332"/>
              <a:gd name="connsiteY34" fmla="*/ 1303554 h 5547123"/>
              <a:gd name="connsiteX35" fmla="*/ 4336332 w 4336332"/>
              <a:gd name="connsiteY35" fmla="*/ 173063 h 5547123"/>
              <a:gd name="connsiteX36" fmla="*/ 173063 w 4336332"/>
              <a:gd name="connsiteY36" fmla="*/ 692252 h 5547123"/>
              <a:gd name="connsiteX37" fmla="*/ 346126 w 4336332"/>
              <a:gd name="connsiteY37" fmla="*/ 519189 h 5547123"/>
              <a:gd name="connsiteX38" fmla="*/ 259594 w 4336332"/>
              <a:gd name="connsiteY38" fmla="*/ 432657 h 5547123"/>
              <a:gd name="connsiteX39" fmla="*/ 173062 w 4336332"/>
              <a:gd name="connsiteY39" fmla="*/ 519189 h 5547123"/>
              <a:gd name="connsiteX40" fmla="*/ 173063 w 4336332"/>
              <a:gd name="connsiteY40" fmla="*/ 692252 h 5547123"/>
              <a:gd name="connsiteX0" fmla="*/ 173063 w 4336332"/>
              <a:gd name="connsiteY0" fmla="*/ 692252 h 5547123"/>
              <a:gd name="connsiteX1" fmla="*/ 346126 w 4336332"/>
              <a:gd name="connsiteY1" fmla="*/ 519189 h 5547123"/>
              <a:gd name="connsiteX2" fmla="*/ 259594 w 4336332"/>
              <a:gd name="connsiteY2" fmla="*/ 432657 h 5547123"/>
              <a:gd name="connsiteX3" fmla="*/ 173062 w 4336332"/>
              <a:gd name="connsiteY3" fmla="*/ 519189 h 5547123"/>
              <a:gd name="connsiteX4" fmla="*/ 173063 w 4336332"/>
              <a:gd name="connsiteY4" fmla="*/ 692252 h 5547123"/>
              <a:gd name="connsiteX5" fmla="*/ 4163269 w 4336332"/>
              <a:gd name="connsiteY5" fmla="*/ 346126 h 5547123"/>
              <a:gd name="connsiteX6" fmla="*/ 4336332 w 4336332"/>
              <a:gd name="connsiteY6" fmla="*/ 173063 h 5547123"/>
              <a:gd name="connsiteX7" fmla="*/ 4163269 w 4336332"/>
              <a:gd name="connsiteY7" fmla="*/ 0 h 5547123"/>
              <a:gd name="connsiteX8" fmla="*/ 3990206 w 4336332"/>
              <a:gd name="connsiteY8" fmla="*/ 173063 h 5547123"/>
              <a:gd name="connsiteX9" fmla="*/ 4076738 w 4336332"/>
              <a:gd name="connsiteY9" fmla="*/ 259595 h 5547123"/>
              <a:gd name="connsiteX10" fmla="*/ 4163270 w 4336332"/>
              <a:gd name="connsiteY10" fmla="*/ 173063 h 5547123"/>
              <a:gd name="connsiteX11" fmla="*/ 4163269 w 4336332"/>
              <a:gd name="connsiteY11" fmla="*/ 346126 h 5547123"/>
              <a:gd name="connsiteX0" fmla="*/ 0 w 4336332"/>
              <a:gd name="connsiteY0" fmla="*/ 519189 h 5547123"/>
              <a:gd name="connsiteX1" fmla="*/ 173063 w 4336332"/>
              <a:gd name="connsiteY1" fmla="*/ 346126 h 5547123"/>
              <a:gd name="connsiteX2" fmla="*/ 847425 w 4336332"/>
              <a:gd name="connsiteY2" fmla="*/ 346126 h 5547123"/>
              <a:gd name="connsiteX3" fmla="*/ 1445444 w 4336332"/>
              <a:gd name="connsiteY3" fmla="*/ 346126 h 5547123"/>
              <a:gd name="connsiteX4" fmla="*/ 2157977 w 4336332"/>
              <a:gd name="connsiteY4" fmla="*/ 346126 h 5547123"/>
              <a:gd name="connsiteX5" fmla="*/ 2794168 w 4336332"/>
              <a:gd name="connsiteY5" fmla="*/ 346126 h 5547123"/>
              <a:gd name="connsiteX6" fmla="*/ 3990206 w 4336332"/>
              <a:gd name="connsiteY6" fmla="*/ 346126 h 5547123"/>
              <a:gd name="connsiteX7" fmla="*/ 3990206 w 4336332"/>
              <a:gd name="connsiteY7" fmla="*/ 173063 h 5547123"/>
              <a:gd name="connsiteX8" fmla="*/ 4163269 w 4336332"/>
              <a:gd name="connsiteY8" fmla="*/ 0 h 5547123"/>
              <a:gd name="connsiteX9" fmla="*/ 4336332 w 4336332"/>
              <a:gd name="connsiteY9" fmla="*/ 173063 h 5547123"/>
              <a:gd name="connsiteX10" fmla="*/ 4336332 w 4336332"/>
              <a:gd name="connsiteY10" fmla="*/ 818067 h 5547123"/>
              <a:gd name="connsiteX11" fmla="*/ 4336332 w 4336332"/>
              <a:gd name="connsiteY11" fmla="*/ 1511620 h 5547123"/>
              <a:gd name="connsiteX12" fmla="*/ 4336332 w 4336332"/>
              <a:gd name="connsiteY12" fmla="*/ 2302271 h 5547123"/>
              <a:gd name="connsiteX13" fmla="*/ 4336332 w 4336332"/>
              <a:gd name="connsiteY13" fmla="*/ 2898726 h 5547123"/>
              <a:gd name="connsiteX14" fmla="*/ 4336332 w 4336332"/>
              <a:gd name="connsiteY14" fmla="*/ 3446633 h 5547123"/>
              <a:gd name="connsiteX15" fmla="*/ 4336332 w 4336332"/>
              <a:gd name="connsiteY15" fmla="*/ 4091637 h 5547123"/>
              <a:gd name="connsiteX16" fmla="*/ 4336332 w 4336332"/>
              <a:gd name="connsiteY16" fmla="*/ 5027934 h 5547123"/>
              <a:gd name="connsiteX17" fmla="*/ 4163269 w 4336332"/>
              <a:gd name="connsiteY17" fmla="*/ 5200997 h 5547123"/>
              <a:gd name="connsiteX18" fmla="*/ 3450736 w 4336332"/>
              <a:gd name="connsiteY18" fmla="*/ 5200997 h 5547123"/>
              <a:gd name="connsiteX19" fmla="*/ 2814545 w 4336332"/>
              <a:gd name="connsiteY19" fmla="*/ 5200997 h 5547123"/>
              <a:gd name="connsiteX20" fmla="*/ 2292869 w 4336332"/>
              <a:gd name="connsiteY20" fmla="*/ 5200997 h 5547123"/>
              <a:gd name="connsiteX21" fmla="*/ 1656678 w 4336332"/>
              <a:gd name="connsiteY21" fmla="*/ 5200997 h 5547123"/>
              <a:gd name="connsiteX22" fmla="*/ 1020488 w 4336332"/>
              <a:gd name="connsiteY22" fmla="*/ 5200997 h 5547123"/>
              <a:gd name="connsiteX23" fmla="*/ 346126 w 4336332"/>
              <a:gd name="connsiteY23" fmla="*/ 5200997 h 5547123"/>
              <a:gd name="connsiteX24" fmla="*/ 346126 w 4336332"/>
              <a:gd name="connsiteY24" fmla="*/ 5374060 h 5547123"/>
              <a:gd name="connsiteX25" fmla="*/ 173063 w 4336332"/>
              <a:gd name="connsiteY25" fmla="*/ 5547123 h 5547123"/>
              <a:gd name="connsiteX26" fmla="*/ 0 w 4336332"/>
              <a:gd name="connsiteY26" fmla="*/ 5374060 h 5547123"/>
              <a:gd name="connsiteX27" fmla="*/ 0 w 4336332"/>
              <a:gd name="connsiteY27" fmla="*/ 4631958 h 5547123"/>
              <a:gd name="connsiteX28" fmla="*/ 0 w 4336332"/>
              <a:gd name="connsiteY28" fmla="*/ 3986954 h 5547123"/>
              <a:gd name="connsiteX29" fmla="*/ 0 w 4336332"/>
              <a:gd name="connsiteY29" fmla="*/ 3390498 h 5547123"/>
              <a:gd name="connsiteX30" fmla="*/ 0 w 4336332"/>
              <a:gd name="connsiteY30" fmla="*/ 2794043 h 5547123"/>
              <a:gd name="connsiteX31" fmla="*/ 0 w 4336332"/>
              <a:gd name="connsiteY31" fmla="*/ 2051941 h 5547123"/>
              <a:gd name="connsiteX32" fmla="*/ 0 w 4336332"/>
              <a:gd name="connsiteY32" fmla="*/ 1406937 h 5547123"/>
              <a:gd name="connsiteX33" fmla="*/ 0 w 4336332"/>
              <a:gd name="connsiteY33" fmla="*/ 519189 h 5547123"/>
              <a:gd name="connsiteX34" fmla="*/ 3990206 w 4336332"/>
              <a:gd name="connsiteY34" fmla="*/ 346126 h 5547123"/>
              <a:gd name="connsiteX35" fmla="*/ 4163269 w 4336332"/>
              <a:gd name="connsiteY35" fmla="*/ 346126 h 5547123"/>
              <a:gd name="connsiteX36" fmla="*/ 4336332 w 4336332"/>
              <a:gd name="connsiteY36" fmla="*/ 173063 h 5547123"/>
              <a:gd name="connsiteX37" fmla="*/ 4163269 w 4336332"/>
              <a:gd name="connsiteY37" fmla="*/ 346126 h 5547123"/>
              <a:gd name="connsiteX38" fmla="*/ 4163269 w 4336332"/>
              <a:gd name="connsiteY38" fmla="*/ 173063 h 5547123"/>
              <a:gd name="connsiteX39" fmla="*/ 4076737 w 4336332"/>
              <a:gd name="connsiteY39" fmla="*/ 259595 h 5547123"/>
              <a:gd name="connsiteX40" fmla="*/ 3990205 w 4336332"/>
              <a:gd name="connsiteY40" fmla="*/ 173063 h 5547123"/>
              <a:gd name="connsiteX41" fmla="*/ 173063 w 4336332"/>
              <a:gd name="connsiteY41" fmla="*/ 692252 h 5547123"/>
              <a:gd name="connsiteX42" fmla="*/ 173063 w 4336332"/>
              <a:gd name="connsiteY42" fmla="*/ 519189 h 5547123"/>
              <a:gd name="connsiteX43" fmla="*/ 259595 w 4336332"/>
              <a:gd name="connsiteY43" fmla="*/ 432657 h 5547123"/>
              <a:gd name="connsiteX44" fmla="*/ 346127 w 4336332"/>
              <a:gd name="connsiteY44" fmla="*/ 519189 h 5547123"/>
              <a:gd name="connsiteX45" fmla="*/ 173064 w 4336332"/>
              <a:gd name="connsiteY45" fmla="*/ 692252 h 5547123"/>
              <a:gd name="connsiteX46" fmla="*/ 1 w 4336332"/>
              <a:gd name="connsiteY46" fmla="*/ 519189 h 5547123"/>
              <a:gd name="connsiteX47" fmla="*/ 346126 w 4336332"/>
              <a:gd name="connsiteY47" fmla="*/ 519189 h 5547123"/>
              <a:gd name="connsiteX48" fmla="*/ 346126 w 4336332"/>
              <a:gd name="connsiteY48" fmla="*/ 1141201 h 5547123"/>
              <a:gd name="connsiteX49" fmla="*/ 346126 w 4336332"/>
              <a:gd name="connsiteY49" fmla="*/ 1856848 h 5547123"/>
              <a:gd name="connsiteX50" fmla="*/ 346126 w 4336332"/>
              <a:gd name="connsiteY50" fmla="*/ 2525678 h 5547123"/>
              <a:gd name="connsiteX51" fmla="*/ 346126 w 4336332"/>
              <a:gd name="connsiteY51" fmla="*/ 3054054 h 5547123"/>
              <a:gd name="connsiteX52" fmla="*/ 346126 w 4336332"/>
              <a:gd name="connsiteY52" fmla="*/ 3769701 h 5547123"/>
              <a:gd name="connsiteX53" fmla="*/ 346126 w 4336332"/>
              <a:gd name="connsiteY53" fmla="*/ 4485349 h 5547123"/>
              <a:gd name="connsiteX54" fmla="*/ 346126 w 4336332"/>
              <a:gd name="connsiteY54" fmla="*/ 5200997 h 554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36332" h="5547123" stroke="0" extrusionOk="0">
                <a:moveTo>
                  <a:pt x="4336332" y="173063"/>
                </a:moveTo>
                <a:cubicBezTo>
                  <a:pt x="4320141" y="258277"/>
                  <a:pt x="4259164" y="341668"/>
                  <a:pt x="4163269" y="346126"/>
                </a:cubicBezTo>
                <a:cubicBezTo>
                  <a:pt x="4163899" y="275912"/>
                  <a:pt x="4164642" y="238452"/>
                  <a:pt x="4163269" y="173063"/>
                </a:cubicBezTo>
                <a:cubicBezTo>
                  <a:pt x="4159820" y="216616"/>
                  <a:pt x="4130438" y="261196"/>
                  <a:pt x="4076737" y="259595"/>
                </a:cubicBezTo>
                <a:cubicBezTo>
                  <a:pt x="4023801" y="251496"/>
                  <a:pt x="3986191" y="215813"/>
                  <a:pt x="3990205" y="173063"/>
                </a:cubicBezTo>
                <a:cubicBezTo>
                  <a:pt x="3989563" y="228097"/>
                  <a:pt x="3992627" y="289732"/>
                  <a:pt x="3990206" y="346126"/>
                </a:cubicBezTo>
                <a:cubicBezTo>
                  <a:pt x="3643846" y="375813"/>
                  <a:pt x="3485576" y="375612"/>
                  <a:pt x="3277673" y="346126"/>
                </a:cubicBezTo>
                <a:cubicBezTo>
                  <a:pt x="3069770" y="316640"/>
                  <a:pt x="2834652" y="316958"/>
                  <a:pt x="2679654" y="346126"/>
                </a:cubicBezTo>
                <a:cubicBezTo>
                  <a:pt x="2524656" y="375294"/>
                  <a:pt x="2247292" y="330814"/>
                  <a:pt x="2081635" y="346126"/>
                </a:cubicBezTo>
                <a:cubicBezTo>
                  <a:pt x="1915978" y="361438"/>
                  <a:pt x="1525847" y="327741"/>
                  <a:pt x="1369101" y="346126"/>
                </a:cubicBezTo>
                <a:cubicBezTo>
                  <a:pt x="1212355" y="364511"/>
                  <a:pt x="437096" y="290998"/>
                  <a:pt x="173063" y="346126"/>
                </a:cubicBezTo>
                <a:cubicBezTo>
                  <a:pt x="79351" y="343603"/>
                  <a:pt x="-16077" y="436377"/>
                  <a:pt x="0" y="519189"/>
                </a:cubicBezTo>
                <a:cubicBezTo>
                  <a:pt x="25449" y="703511"/>
                  <a:pt x="-28911" y="916105"/>
                  <a:pt x="0" y="1115645"/>
                </a:cubicBezTo>
                <a:cubicBezTo>
                  <a:pt x="28911" y="1315185"/>
                  <a:pt x="-62" y="1584261"/>
                  <a:pt x="0" y="1760649"/>
                </a:cubicBezTo>
                <a:cubicBezTo>
                  <a:pt x="62" y="1937037"/>
                  <a:pt x="-25707" y="2114919"/>
                  <a:pt x="0" y="2308556"/>
                </a:cubicBezTo>
                <a:cubicBezTo>
                  <a:pt x="25707" y="2502193"/>
                  <a:pt x="26126" y="2837134"/>
                  <a:pt x="0" y="3002109"/>
                </a:cubicBezTo>
                <a:cubicBezTo>
                  <a:pt x="-26126" y="3167084"/>
                  <a:pt x="21521" y="3399644"/>
                  <a:pt x="0" y="3695662"/>
                </a:cubicBezTo>
                <a:cubicBezTo>
                  <a:pt x="-21521" y="3991680"/>
                  <a:pt x="3296" y="4214863"/>
                  <a:pt x="0" y="4437763"/>
                </a:cubicBezTo>
                <a:cubicBezTo>
                  <a:pt x="-3296" y="4660663"/>
                  <a:pt x="39499" y="5012063"/>
                  <a:pt x="0" y="5374060"/>
                </a:cubicBezTo>
                <a:cubicBezTo>
                  <a:pt x="-4666" y="5465657"/>
                  <a:pt x="85667" y="5551157"/>
                  <a:pt x="173063" y="5547123"/>
                </a:cubicBezTo>
                <a:cubicBezTo>
                  <a:pt x="283846" y="5532270"/>
                  <a:pt x="351057" y="5470259"/>
                  <a:pt x="346126" y="5374060"/>
                </a:cubicBezTo>
                <a:cubicBezTo>
                  <a:pt x="353671" y="5326156"/>
                  <a:pt x="351542" y="5239607"/>
                  <a:pt x="346126" y="5200997"/>
                </a:cubicBezTo>
                <a:cubicBezTo>
                  <a:pt x="470855" y="5198867"/>
                  <a:pt x="701637" y="5227003"/>
                  <a:pt x="905974" y="5200997"/>
                </a:cubicBezTo>
                <a:cubicBezTo>
                  <a:pt x="1110311" y="5174991"/>
                  <a:pt x="1386996" y="5214772"/>
                  <a:pt x="1580336" y="5200997"/>
                </a:cubicBezTo>
                <a:cubicBezTo>
                  <a:pt x="1773676" y="5187222"/>
                  <a:pt x="2003764" y="5228221"/>
                  <a:pt x="2254698" y="5200997"/>
                </a:cubicBezTo>
                <a:cubicBezTo>
                  <a:pt x="2505632" y="5173773"/>
                  <a:pt x="2594959" y="5194184"/>
                  <a:pt x="2852717" y="5200997"/>
                </a:cubicBezTo>
                <a:cubicBezTo>
                  <a:pt x="3110475" y="5207810"/>
                  <a:pt x="3130913" y="5187322"/>
                  <a:pt x="3374393" y="5200997"/>
                </a:cubicBezTo>
                <a:cubicBezTo>
                  <a:pt x="3617873" y="5214672"/>
                  <a:pt x="4002408" y="5174852"/>
                  <a:pt x="4163269" y="5200997"/>
                </a:cubicBezTo>
                <a:cubicBezTo>
                  <a:pt x="4252251" y="5178083"/>
                  <a:pt x="4317794" y="5127776"/>
                  <a:pt x="4336332" y="5027934"/>
                </a:cubicBezTo>
                <a:cubicBezTo>
                  <a:pt x="4356831" y="4760789"/>
                  <a:pt x="4328142" y="4694118"/>
                  <a:pt x="4336332" y="4480027"/>
                </a:cubicBezTo>
                <a:cubicBezTo>
                  <a:pt x="4344522" y="4265936"/>
                  <a:pt x="4317767" y="4167806"/>
                  <a:pt x="4336332" y="3883572"/>
                </a:cubicBezTo>
                <a:cubicBezTo>
                  <a:pt x="4354897" y="3599339"/>
                  <a:pt x="4310855" y="3548701"/>
                  <a:pt x="4336332" y="3287116"/>
                </a:cubicBezTo>
                <a:cubicBezTo>
                  <a:pt x="4361809" y="3025531"/>
                  <a:pt x="4363800" y="2721063"/>
                  <a:pt x="4336332" y="2496466"/>
                </a:cubicBezTo>
                <a:cubicBezTo>
                  <a:pt x="4308865" y="2271869"/>
                  <a:pt x="4357897" y="2027280"/>
                  <a:pt x="4336332" y="1900010"/>
                </a:cubicBezTo>
                <a:cubicBezTo>
                  <a:pt x="4314767" y="1772740"/>
                  <a:pt x="4343931" y="1600937"/>
                  <a:pt x="4336332" y="1303554"/>
                </a:cubicBezTo>
                <a:cubicBezTo>
                  <a:pt x="4328733" y="1006171"/>
                  <a:pt x="4385188" y="414213"/>
                  <a:pt x="4336332" y="173063"/>
                </a:cubicBezTo>
                <a:close/>
                <a:moveTo>
                  <a:pt x="173063" y="692252"/>
                </a:moveTo>
                <a:cubicBezTo>
                  <a:pt x="275520" y="696526"/>
                  <a:pt x="354280" y="603328"/>
                  <a:pt x="346126" y="519189"/>
                </a:cubicBezTo>
                <a:cubicBezTo>
                  <a:pt x="341408" y="470931"/>
                  <a:pt x="309126" y="438027"/>
                  <a:pt x="259594" y="432657"/>
                </a:cubicBezTo>
                <a:cubicBezTo>
                  <a:pt x="213052" y="432153"/>
                  <a:pt x="184773" y="469135"/>
                  <a:pt x="173062" y="519189"/>
                </a:cubicBezTo>
                <a:cubicBezTo>
                  <a:pt x="170413" y="570417"/>
                  <a:pt x="181531" y="624863"/>
                  <a:pt x="173063" y="692252"/>
                </a:cubicBezTo>
                <a:close/>
              </a:path>
              <a:path w="4336332" h="5547123" fill="darkenLess" stroke="0" extrusionOk="0">
                <a:moveTo>
                  <a:pt x="173063" y="692252"/>
                </a:moveTo>
                <a:cubicBezTo>
                  <a:pt x="281663" y="679065"/>
                  <a:pt x="341140" y="627705"/>
                  <a:pt x="346126" y="519189"/>
                </a:cubicBezTo>
                <a:cubicBezTo>
                  <a:pt x="347063" y="465122"/>
                  <a:pt x="299216" y="435228"/>
                  <a:pt x="259594" y="432657"/>
                </a:cubicBezTo>
                <a:cubicBezTo>
                  <a:pt x="203601" y="426721"/>
                  <a:pt x="178219" y="481781"/>
                  <a:pt x="173062" y="519189"/>
                </a:cubicBezTo>
                <a:cubicBezTo>
                  <a:pt x="171907" y="589339"/>
                  <a:pt x="161945" y="627211"/>
                  <a:pt x="173063" y="692252"/>
                </a:cubicBezTo>
                <a:close/>
                <a:moveTo>
                  <a:pt x="4163269" y="346126"/>
                </a:moveTo>
                <a:cubicBezTo>
                  <a:pt x="4263207" y="366383"/>
                  <a:pt x="4329902" y="270966"/>
                  <a:pt x="4336332" y="173063"/>
                </a:cubicBezTo>
                <a:cubicBezTo>
                  <a:pt x="4339845" y="85188"/>
                  <a:pt x="4273975" y="3080"/>
                  <a:pt x="4163269" y="0"/>
                </a:cubicBezTo>
                <a:cubicBezTo>
                  <a:pt x="4069121" y="18257"/>
                  <a:pt x="3991351" y="95969"/>
                  <a:pt x="3990206" y="173063"/>
                </a:cubicBezTo>
                <a:cubicBezTo>
                  <a:pt x="3983322" y="228371"/>
                  <a:pt x="4034616" y="266568"/>
                  <a:pt x="4076738" y="259595"/>
                </a:cubicBezTo>
                <a:cubicBezTo>
                  <a:pt x="4120293" y="259504"/>
                  <a:pt x="4157953" y="225252"/>
                  <a:pt x="4163270" y="173063"/>
                </a:cubicBezTo>
                <a:cubicBezTo>
                  <a:pt x="4161477" y="231050"/>
                  <a:pt x="4165379" y="293554"/>
                  <a:pt x="4163269" y="346126"/>
                </a:cubicBezTo>
                <a:close/>
              </a:path>
              <a:path w="4336332" h="5547123" fill="none" extrusionOk="0">
                <a:moveTo>
                  <a:pt x="0" y="519189"/>
                </a:moveTo>
                <a:cubicBezTo>
                  <a:pt x="-4512" y="416162"/>
                  <a:pt x="85992" y="348918"/>
                  <a:pt x="173063" y="346126"/>
                </a:cubicBezTo>
                <a:cubicBezTo>
                  <a:pt x="434482" y="314024"/>
                  <a:pt x="683819" y="347926"/>
                  <a:pt x="847425" y="346126"/>
                </a:cubicBezTo>
                <a:cubicBezTo>
                  <a:pt x="1011031" y="344326"/>
                  <a:pt x="1258309" y="322983"/>
                  <a:pt x="1445444" y="346126"/>
                </a:cubicBezTo>
                <a:cubicBezTo>
                  <a:pt x="1632579" y="369269"/>
                  <a:pt x="1830748" y="358672"/>
                  <a:pt x="2157977" y="346126"/>
                </a:cubicBezTo>
                <a:cubicBezTo>
                  <a:pt x="2485206" y="333580"/>
                  <a:pt x="2509697" y="321395"/>
                  <a:pt x="2794168" y="346126"/>
                </a:cubicBezTo>
                <a:cubicBezTo>
                  <a:pt x="3078639" y="370857"/>
                  <a:pt x="3523548" y="338789"/>
                  <a:pt x="3990206" y="346126"/>
                </a:cubicBezTo>
                <a:cubicBezTo>
                  <a:pt x="3997309" y="263534"/>
                  <a:pt x="3989796" y="216345"/>
                  <a:pt x="3990206" y="173063"/>
                </a:cubicBezTo>
                <a:cubicBezTo>
                  <a:pt x="3970014" y="83961"/>
                  <a:pt x="4058786" y="152"/>
                  <a:pt x="4163269" y="0"/>
                </a:cubicBezTo>
                <a:cubicBezTo>
                  <a:pt x="4270731" y="707"/>
                  <a:pt x="4342574" y="66263"/>
                  <a:pt x="4336332" y="173063"/>
                </a:cubicBezTo>
                <a:cubicBezTo>
                  <a:pt x="4353825" y="443716"/>
                  <a:pt x="4343091" y="631250"/>
                  <a:pt x="4336332" y="818067"/>
                </a:cubicBezTo>
                <a:cubicBezTo>
                  <a:pt x="4329573" y="1004884"/>
                  <a:pt x="4328655" y="1356059"/>
                  <a:pt x="4336332" y="1511620"/>
                </a:cubicBezTo>
                <a:cubicBezTo>
                  <a:pt x="4344009" y="1667181"/>
                  <a:pt x="4322952" y="1945591"/>
                  <a:pt x="4336332" y="2302271"/>
                </a:cubicBezTo>
                <a:cubicBezTo>
                  <a:pt x="4349712" y="2658951"/>
                  <a:pt x="4307433" y="2667684"/>
                  <a:pt x="4336332" y="2898726"/>
                </a:cubicBezTo>
                <a:cubicBezTo>
                  <a:pt x="4365231" y="3129768"/>
                  <a:pt x="4341700" y="3267201"/>
                  <a:pt x="4336332" y="3446633"/>
                </a:cubicBezTo>
                <a:cubicBezTo>
                  <a:pt x="4330964" y="3626065"/>
                  <a:pt x="4333847" y="3819128"/>
                  <a:pt x="4336332" y="4091637"/>
                </a:cubicBezTo>
                <a:cubicBezTo>
                  <a:pt x="4338817" y="4364146"/>
                  <a:pt x="4299122" y="4675931"/>
                  <a:pt x="4336332" y="5027934"/>
                </a:cubicBezTo>
                <a:cubicBezTo>
                  <a:pt x="4332954" y="5129990"/>
                  <a:pt x="4249746" y="5188922"/>
                  <a:pt x="4163269" y="5200997"/>
                </a:cubicBezTo>
                <a:cubicBezTo>
                  <a:pt x="3849853" y="5193474"/>
                  <a:pt x="3778080" y="5232445"/>
                  <a:pt x="3450736" y="5200997"/>
                </a:cubicBezTo>
                <a:cubicBezTo>
                  <a:pt x="3123392" y="5169549"/>
                  <a:pt x="3071339" y="5218685"/>
                  <a:pt x="2814545" y="5200997"/>
                </a:cubicBezTo>
                <a:cubicBezTo>
                  <a:pt x="2557751" y="5183309"/>
                  <a:pt x="2506284" y="5207204"/>
                  <a:pt x="2292869" y="5200997"/>
                </a:cubicBezTo>
                <a:cubicBezTo>
                  <a:pt x="2079454" y="5194790"/>
                  <a:pt x="1784090" y="5170553"/>
                  <a:pt x="1656678" y="5200997"/>
                </a:cubicBezTo>
                <a:cubicBezTo>
                  <a:pt x="1529266" y="5231441"/>
                  <a:pt x="1314758" y="5198444"/>
                  <a:pt x="1020488" y="5200997"/>
                </a:cubicBezTo>
                <a:cubicBezTo>
                  <a:pt x="726218" y="5203551"/>
                  <a:pt x="508362" y="5228021"/>
                  <a:pt x="346126" y="5200997"/>
                </a:cubicBezTo>
                <a:cubicBezTo>
                  <a:pt x="347478" y="5285195"/>
                  <a:pt x="353026" y="5308590"/>
                  <a:pt x="346126" y="5374060"/>
                </a:cubicBezTo>
                <a:cubicBezTo>
                  <a:pt x="328017" y="5461787"/>
                  <a:pt x="253481" y="5539792"/>
                  <a:pt x="173063" y="5547123"/>
                </a:cubicBezTo>
                <a:cubicBezTo>
                  <a:pt x="68816" y="5532070"/>
                  <a:pt x="-2970" y="5466120"/>
                  <a:pt x="0" y="5374060"/>
                </a:cubicBezTo>
                <a:cubicBezTo>
                  <a:pt x="-1732" y="5030919"/>
                  <a:pt x="26958" y="4990522"/>
                  <a:pt x="0" y="4631958"/>
                </a:cubicBezTo>
                <a:cubicBezTo>
                  <a:pt x="-26958" y="4273394"/>
                  <a:pt x="-5869" y="4195294"/>
                  <a:pt x="0" y="3986954"/>
                </a:cubicBezTo>
                <a:cubicBezTo>
                  <a:pt x="5869" y="3778614"/>
                  <a:pt x="-15814" y="3529301"/>
                  <a:pt x="0" y="3390498"/>
                </a:cubicBezTo>
                <a:cubicBezTo>
                  <a:pt x="15814" y="3251695"/>
                  <a:pt x="12592" y="2971301"/>
                  <a:pt x="0" y="2794043"/>
                </a:cubicBezTo>
                <a:cubicBezTo>
                  <a:pt x="-12592" y="2616785"/>
                  <a:pt x="6451" y="2336846"/>
                  <a:pt x="0" y="2051941"/>
                </a:cubicBezTo>
                <a:cubicBezTo>
                  <a:pt x="-6451" y="1767036"/>
                  <a:pt x="9960" y="1684311"/>
                  <a:pt x="0" y="1406937"/>
                </a:cubicBezTo>
                <a:cubicBezTo>
                  <a:pt x="-9960" y="1129563"/>
                  <a:pt x="19170" y="938561"/>
                  <a:pt x="0" y="519189"/>
                </a:cubicBezTo>
                <a:close/>
                <a:moveTo>
                  <a:pt x="3990206" y="346126"/>
                </a:moveTo>
                <a:cubicBezTo>
                  <a:pt x="4059634" y="342876"/>
                  <a:pt x="4109527" y="351227"/>
                  <a:pt x="4163269" y="346126"/>
                </a:cubicBezTo>
                <a:cubicBezTo>
                  <a:pt x="4255661" y="352771"/>
                  <a:pt x="4352893" y="254553"/>
                  <a:pt x="4336332" y="173063"/>
                </a:cubicBezTo>
                <a:moveTo>
                  <a:pt x="4163269" y="346126"/>
                </a:moveTo>
                <a:cubicBezTo>
                  <a:pt x="4169484" y="289305"/>
                  <a:pt x="4167182" y="241346"/>
                  <a:pt x="4163269" y="173063"/>
                </a:cubicBezTo>
                <a:cubicBezTo>
                  <a:pt x="4166757" y="219010"/>
                  <a:pt x="4125258" y="260964"/>
                  <a:pt x="4076737" y="259595"/>
                </a:cubicBezTo>
                <a:cubicBezTo>
                  <a:pt x="4026871" y="248711"/>
                  <a:pt x="3984576" y="219430"/>
                  <a:pt x="3990205" y="173063"/>
                </a:cubicBezTo>
                <a:moveTo>
                  <a:pt x="173063" y="692252"/>
                </a:moveTo>
                <a:cubicBezTo>
                  <a:pt x="166079" y="635343"/>
                  <a:pt x="176456" y="562237"/>
                  <a:pt x="173063" y="519189"/>
                </a:cubicBezTo>
                <a:cubicBezTo>
                  <a:pt x="175195" y="476645"/>
                  <a:pt x="213627" y="438773"/>
                  <a:pt x="259595" y="432657"/>
                </a:cubicBezTo>
                <a:cubicBezTo>
                  <a:pt x="312939" y="432102"/>
                  <a:pt x="350056" y="471860"/>
                  <a:pt x="346127" y="519189"/>
                </a:cubicBezTo>
                <a:cubicBezTo>
                  <a:pt x="354897" y="623432"/>
                  <a:pt x="269098" y="712881"/>
                  <a:pt x="173064" y="692252"/>
                </a:cubicBezTo>
                <a:cubicBezTo>
                  <a:pt x="94936" y="700699"/>
                  <a:pt x="8485" y="612934"/>
                  <a:pt x="1" y="519189"/>
                </a:cubicBezTo>
                <a:moveTo>
                  <a:pt x="346126" y="519189"/>
                </a:moveTo>
                <a:cubicBezTo>
                  <a:pt x="323535" y="786905"/>
                  <a:pt x="321432" y="964305"/>
                  <a:pt x="346126" y="1141201"/>
                </a:cubicBezTo>
                <a:cubicBezTo>
                  <a:pt x="370820" y="1318097"/>
                  <a:pt x="334597" y="1519144"/>
                  <a:pt x="346126" y="1856848"/>
                </a:cubicBezTo>
                <a:cubicBezTo>
                  <a:pt x="357655" y="2194552"/>
                  <a:pt x="345608" y="2266604"/>
                  <a:pt x="346126" y="2525678"/>
                </a:cubicBezTo>
                <a:cubicBezTo>
                  <a:pt x="346645" y="2784752"/>
                  <a:pt x="354733" y="2916931"/>
                  <a:pt x="346126" y="3054054"/>
                </a:cubicBezTo>
                <a:cubicBezTo>
                  <a:pt x="337519" y="3191177"/>
                  <a:pt x="365298" y="3443625"/>
                  <a:pt x="346126" y="3769701"/>
                </a:cubicBezTo>
                <a:cubicBezTo>
                  <a:pt x="326954" y="4095777"/>
                  <a:pt x="334526" y="4212557"/>
                  <a:pt x="346126" y="4485349"/>
                </a:cubicBezTo>
                <a:cubicBezTo>
                  <a:pt x="357726" y="4758141"/>
                  <a:pt x="356800" y="4884253"/>
                  <a:pt x="346126" y="5200997"/>
                </a:cubicBezTo>
              </a:path>
              <a:path w="4336332" h="5547123" fill="none" stroke="0" extrusionOk="0">
                <a:moveTo>
                  <a:pt x="0" y="519189"/>
                </a:moveTo>
                <a:cubicBezTo>
                  <a:pt x="-18598" y="427452"/>
                  <a:pt x="93883" y="343120"/>
                  <a:pt x="173063" y="346126"/>
                </a:cubicBezTo>
                <a:cubicBezTo>
                  <a:pt x="502348" y="370842"/>
                  <a:pt x="708772" y="344860"/>
                  <a:pt x="885596" y="346126"/>
                </a:cubicBezTo>
                <a:cubicBezTo>
                  <a:pt x="1062420" y="347392"/>
                  <a:pt x="1337998" y="319957"/>
                  <a:pt x="1521787" y="346126"/>
                </a:cubicBezTo>
                <a:cubicBezTo>
                  <a:pt x="1705576" y="372295"/>
                  <a:pt x="1917473" y="328967"/>
                  <a:pt x="2043463" y="346126"/>
                </a:cubicBezTo>
                <a:cubicBezTo>
                  <a:pt x="2169453" y="363285"/>
                  <a:pt x="2428642" y="352901"/>
                  <a:pt x="2603311" y="346126"/>
                </a:cubicBezTo>
                <a:cubicBezTo>
                  <a:pt x="2777980" y="339351"/>
                  <a:pt x="3122427" y="373041"/>
                  <a:pt x="3277673" y="346126"/>
                </a:cubicBezTo>
                <a:cubicBezTo>
                  <a:pt x="3432919" y="319211"/>
                  <a:pt x="3689801" y="312425"/>
                  <a:pt x="3990206" y="346126"/>
                </a:cubicBezTo>
                <a:cubicBezTo>
                  <a:pt x="3982293" y="260282"/>
                  <a:pt x="3982127" y="249400"/>
                  <a:pt x="3990206" y="173063"/>
                </a:cubicBezTo>
                <a:cubicBezTo>
                  <a:pt x="3981852" y="94777"/>
                  <a:pt x="4070957" y="-15479"/>
                  <a:pt x="4163269" y="0"/>
                </a:cubicBezTo>
                <a:cubicBezTo>
                  <a:pt x="4276609" y="12591"/>
                  <a:pt x="4338246" y="81902"/>
                  <a:pt x="4336332" y="173063"/>
                </a:cubicBezTo>
                <a:cubicBezTo>
                  <a:pt x="4351803" y="441997"/>
                  <a:pt x="4304428" y="680916"/>
                  <a:pt x="4336332" y="818067"/>
                </a:cubicBezTo>
                <a:cubicBezTo>
                  <a:pt x="4368236" y="955218"/>
                  <a:pt x="4345880" y="1095448"/>
                  <a:pt x="4336332" y="1365974"/>
                </a:cubicBezTo>
                <a:cubicBezTo>
                  <a:pt x="4326784" y="1636500"/>
                  <a:pt x="4334601" y="1892162"/>
                  <a:pt x="4336332" y="2156625"/>
                </a:cubicBezTo>
                <a:cubicBezTo>
                  <a:pt x="4338063" y="2421088"/>
                  <a:pt x="4364065" y="2471143"/>
                  <a:pt x="4336332" y="2753080"/>
                </a:cubicBezTo>
                <a:cubicBezTo>
                  <a:pt x="4308599" y="3035017"/>
                  <a:pt x="4313418" y="3111558"/>
                  <a:pt x="4336332" y="3300987"/>
                </a:cubicBezTo>
                <a:cubicBezTo>
                  <a:pt x="4359246" y="3490416"/>
                  <a:pt x="4372402" y="3769912"/>
                  <a:pt x="4336332" y="4043089"/>
                </a:cubicBezTo>
                <a:cubicBezTo>
                  <a:pt x="4300262" y="4316266"/>
                  <a:pt x="4383113" y="4685341"/>
                  <a:pt x="4336332" y="5027934"/>
                </a:cubicBezTo>
                <a:cubicBezTo>
                  <a:pt x="4347216" y="5139087"/>
                  <a:pt x="4270177" y="5199508"/>
                  <a:pt x="4163269" y="5200997"/>
                </a:cubicBezTo>
                <a:cubicBezTo>
                  <a:pt x="3929223" y="5227734"/>
                  <a:pt x="3694033" y="5220521"/>
                  <a:pt x="3527079" y="5200997"/>
                </a:cubicBezTo>
                <a:cubicBezTo>
                  <a:pt x="3360125" y="5181474"/>
                  <a:pt x="3264144" y="5205074"/>
                  <a:pt x="3005402" y="5200997"/>
                </a:cubicBezTo>
                <a:cubicBezTo>
                  <a:pt x="2746660" y="5196920"/>
                  <a:pt x="2679678" y="5207974"/>
                  <a:pt x="2407383" y="5200997"/>
                </a:cubicBezTo>
                <a:cubicBezTo>
                  <a:pt x="2135088" y="5194020"/>
                  <a:pt x="1958231" y="5206946"/>
                  <a:pt x="1809364" y="5200997"/>
                </a:cubicBezTo>
                <a:cubicBezTo>
                  <a:pt x="1660497" y="5195048"/>
                  <a:pt x="1384628" y="5219612"/>
                  <a:pt x="1249517" y="5200997"/>
                </a:cubicBezTo>
                <a:cubicBezTo>
                  <a:pt x="1114406" y="5182382"/>
                  <a:pt x="641438" y="5201929"/>
                  <a:pt x="346126" y="5200997"/>
                </a:cubicBezTo>
                <a:cubicBezTo>
                  <a:pt x="337647" y="5271006"/>
                  <a:pt x="352773" y="5315638"/>
                  <a:pt x="346126" y="5374060"/>
                </a:cubicBezTo>
                <a:cubicBezTo>
                  <a:pt x="366421" y="5458849"/>
                  <a:pt x="260704" y="5568149"/>
                  <a:pt x="173063" y="5547123"/>
                </a:cubicBezTo>
                <a:cubicBezTo>
                  <a:pt x="83312" y="5530806"/>
                  <a:pt x="5466" y="5479095"/>
                  <a:pt x="0" y="5374060"/>
                </a:cubicBezTo>
                <a:cubicBezTo>
                  <a:pt x="-9007" y="5190183"/>
                  <a:pt x="8749" y="5059939"/>
                  <a:pt x="0" y="4777604"/>
                </a:cubicBezTo>
                <a:cubicBezTo>
                  <a:pt x="-8749" y="4495269"/>
                  <a:pt x="-18635" y="4333061"/>
                  <a:pt x="0" y="4084051"/>
                </a:cubicBezTo>
                <a:cubicBezTo>
                  <a:pt x="18635" y="3835041"/>
                  <a:pt x="-35004" y="3526925"/>
                  <a:pt x="0" y="3341950"/>
                </a:cubicBezTo>
                <a:cubicBezTo>
                  <a:pt x="35004" y="3156975"/>
                  <a:pt x="18311" y="2914656"/>
                  <a:pt x="0" y="2794043"/>
                </a:cubicBezTo>
                <a:cubicBezTo>
                  <a:pt x="-18311" y="2673430"/>
                  <a:pt x="27468" y="2205702"/>
                  <a:pt x="0" y="2051941"/>
                </a:cubicBezTo>
                <a:cubicBezTo>
                  <a:pt x="-27468" y="1898180"/>
                  <a:pt x="36490" y="1462459"/>
                  <a:pt x="0" y="1261291"/>
                </a:cubicBezTo>
                <a:cubicBezTo>
                  <a:pt x="-36490" y="1060123"/>
                  <a:pt x="-21985" y="794380"/>
                  <a:pt x="0" y="519189"/>
                </a:cubicBezTo>
                <a:close/>
                <a:moveTo>
                  <a:pt x="3990206" y="346126"/>
                </a:moveTo>
                <a:cubicBezTo>
                  <a:pt x="4064285" y="338182"/>
                  <a:pt x="4107711" y="350895"/>
                  <a:pt x="4163269" y="346126"/>
                </a:cubicBezTo>
                <a:cubicBezTo>
                  <a:pt x="4252638" y="347773"/>
                  <a:pt x="4332255" y="282952"/>
                  <a:pt x="4336332" y="173063"/>
                </a:cubicBezTo>
                <a:moveTo>
                  <a:pt x="4163269" y="346126"/>
                </a:moveTo>
                <a:cubicBezTo>
                  <a:pt x="4159781" y="302723"/>
                  <a:pt x="4170874" y="227375"/>
                  <a:pt x="4163269" y="173063"/>
                </a:cubicBezTo>
                <a:cubicBezTo>
                  <a:pt x="4160171" y="214132"/>
                  <a:pt x="4119699" y="269120"/>
                  <a:pt x="4076737" y="259595"/>
                </a:cubicBezTo>
                <a:cubicBezTo>
                  <a:pt x="4025554" y="257646"/>
                  <a:pt x="3987461" y="216666"/>
                  <a:pt x="3990205" y="173063"/>
                </a:cubicBezTo>
                <a:moveTo>
                  <a:pt x="173063" y="692252"/>
                </a:moveTo>
                <a:cubicBezTo>
                  <a:pt x="176756" y="639839"/>
                  <a:pt x="171360" y="580387"/>
                  <a:pt x="173063" y="519189"/>
                </a:cubicBezTo>
                <a:cubicBezTo>
                  <a:pt x="182730" y="471855"/>
                  <a:pt x="219717" y="427173"/>
                  <a:pt x="259595" y="432657"/>
                </a:cubicBezTo>
                <a:cubicBezTo>
                  <a:pt x="304903" y="438234"/>
                  <a:pt x="347727" y="481385"/>
                  <a:pt x="346127" y="519189"/>
                </a:cubicBezTo>
                <a:cubicBezTo>
                  <a:pt x="368515" y="614380"/>
                  <a:pt x="265684" y="697595"/>
                  <a:pt x="173064" y="692252"/>
                </a:cubicBezTo>
                <a:cubicBezTo>
                  <a:pt x="68334" y="692608"/>
                  <a:pt x="7875" y="624043"/>
                  <a:pt x="1" y="519189"/>
                </a:cubicBezTo>
                <a:moveTo>
                  <a:pt x="346126" y="519189"/>
                </a:moveTo>
                <a:cubicBezTo>
                  <a:pt x="340189" y="680112"/>
                  <a:pt x="372967" y="878155"/>
                  <a:pt x="346126" y="1141201"/>
                </a:cubicBezTo>
                <a:cubicBezTo>
                  <a:pt x="319285" y="1404247"/>
                  <a:pt x="356689" y="1535312"/>
                  <a:pt x="346126" y="1669576"/>
                </a:cubicBezTo>
                <a:cubicBezTo>
                  <a:pt x="335563" y="1803841"/>
                  <a:pt x="329954" y="2080706"/>
                  <a:pt x="346126" y="2244770"/>
                </a:cubicBezTo>
                <a:cubicBezTo>
                  <a:pt x="362298" y="2408834"/>
                  <a:pt x="324135" y="2546846"/>
                  <a:pt x="346126" y="2819963"/>
                </a:cubicBezTo>
                <a:cubicBezTo>
                  <a:pt x="368117" y="3093080"/>
                  <a:pt x="339993" y="3150102"/>
                  <a:pt x="346126" y="3348339"/>
                </a:cubicBezTo>
                <a:cubicBezTo>
                  <a:pt x="352259" y="3546576"/>
                  <a:pt x="326269" y="3685469"/>
                  <a:pt x="346126" y="3970350"/>
                </a:cubicBezTo>
                <a:cubicBezTo>
                  <a:pt x="365983" y="4255231"/>
                  <a:pt x="333009" y="4312621"/>
                  <a:pt x="346126" y="4498726"/>
                </a:cubicBezTo>
                <a:cubicBezTo>
                  <a:pt x="359243" y="4684831"/>
                  <a:pt x="335323" y="5008345"/>
                  <a:pt x="346126" y="520099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98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hlinkClick r:id="rId3"/>
              </a:rPr>
              <a:t>Napad na Pearl </a:t>
            </a:r>
            <a:r>
              <a:rPr lang="hr-HR" sz="2400" b="1" dirty="0" err="1">
                <a:solidFill>
                  <a:schemeClr val="tx1"/>
                </a:solidFill>
                <a:hlinkClick r:id="rId3"/>
              </a:rPr>
              <a:t>Harbor</a:t>
            </a:r>
            <a:r>
              <a:rPr lang="hr-HR" sz="2400" b="1" i="0" dirty="0">
                <a:solidFill>
                  <a:schemeClr val="tx1"/>
                </a:solidFill>
                <a:effectLst/>
                <a:hlinkClick r:id="rId3"/>
              </a:rPr>
              <a:t>​​​​​​​​​​</a:t>
            </a:r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>
                <a:solidFill>
                  <a:schemeClr val="tx1"/>
                </a:solidFill>
              </a:rPr>
              <a:t>Amerikancima je uništen ili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oštećen </a:t>
            </a:r>
            <a:r>
              <a:rPr lang="hr-HR" sz="2000" b="1" dirty="0">
                <a:solidFill>
                  <a:schemeClr val="tx1"/>
                </a:solidFill>
              </a:rPr>
              <a:t>31 brod i 353 zrakoplova,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a </a:t>
            </a:r>
            <a:r>
              <a:rPr lang="hr-HR" sz="2000" b="1" dirty="0">
                <a:solidFill>
                  <a:schemeClr val="tx1"/>
                </a:solidFill>
              </a:rPr>
              <a:t>poginulo je više od 2000 ljudi. Japanski su gubitci bili znatno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manji</a:t>
            </a:r>
            <a:r>
              <a:rPr lang="hr-HR" sz="2000" b="1" dirty="0">
                <a:solidFill>
                  <a:schemeClr val="tx1"/>
                </a:solidFill>
              </a:rPr>
              <a:t>: 29 zrakoplova, jedna podmornica, 5 mini podmornica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(</a:t>
            </a:r>
            <a:r>
              <a:rPr lang="hr-HR" sz="2000" b="1" dirty="0">
                <a:solidFill>
                  <a:schemeClr val="tx1"/>
                </a:solidFill>
              </a:rPr>
              <a:t>s dvočlanom posadom), ukupno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64 </a:t>
            </a:r>
            <a:r>
              <a:rPr lang="hr-HR" sz="2000" b="1" dirty="0">
                <a:solidFill>
                  <a:schemeClr val="tx1"/>
                </a:solidFill>
              </a:rPr>
              <a:t>poginula. Japan je istodobno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počeo </a:t>
            </a:r>
            <a:r>
              <a:rPr lang="hr-HR" sz="2000" b="1" dirty="0">
                <a:solidFill>
                  <a:schemeClr val="tx1"/>
                </a:solidFill>
              </a:rPr>
              <a:t>izvoditi napade na velikom području jugoistočne </a:t>
            </a:r>
            <a:r>
              <a:rPr lang="hr-HR" sz="2000" b="1" dirty="0" smtClean="0">
                <a:solidFill>
                  <a:schemeClr val="tx1"/>
                </a:solidFill>
              </a:rPr>
              <a:t>Azije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(osvojeni Hong Kong, Filipini</a:t>
            </a:r>
            <a:r>
              <a:rPr lang="hr-HR" sz="20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Singapur, Burma, Tajland</a:t>
            </a:r>
            <a:r>
              <a:rPr lang="hr-HR" sz="20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Indonezija</a:t>
            </a:r>
            <a:r>
              <a:rPr lang="hr-HR" sz="2000" b="1" dirty="0" smtClean="0">
                <a:solidFill>
                  <a:schemeClr val="tx1"/>
                </a:solidFill>
              </a:rPr>
              <a:t>).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D0784ED5-6535-4E16-BB56-77D45EB9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2" y="1178433"/>
            <a:ext cx="6542201" cy="559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8DB255FE-2E75-4AAC-8C1E-62EF843B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2" y="1241721"/>
            <a:ext cx="6910791" cy="554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D3914D00-BA8C-4EC4-B4D5-90C2E832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38" y="1239260"/>
            <a:ext cx="6826391" cy="5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32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ACF114D-4AE3-4889-8957-E82318D31A54}"/>
              </a:ext>
            </a:extLst>
          </p:cNvPr>
          <p:cNvSpPr/>
          <p:nvPr/>
        </p:nvSpPr>
        <p:spPr>
          <a:xfrm>
            <a:off x="5599522" y="1046375"/>
            <a:ext cx="6108571" cy="5811625"/>
          </a:xfrm>
          <a:custGeom>
            <a:avLst/>
            <a:gdLst>
              <a:gd name="connsiteX0" fmla="*/ 6108571 w 6108571"/>
              <a:gd name="connsiteY0" fmla="*/ 363227 h 5811625"/>
              <a:gd name="connsiteX1" fmla="*/ 5745344 w 6108571"/>
              <a:gd name="connsiteY1" fmla="*/ 726454 h 5811625"/>
              <a:gd name="connsiteX2" fmla="*/ 5745344 w 6108571"/>
              <a:gd name="connsiteY2" fmla="*/ 363227 h 5811625"/>
              <a:gd name="connsiteX3" fmla="*/ 5563731 w 6108571"/>
              <a:gd name="connsiteY3" fmla="*/ 544840 h 5811625"/>
              <a:gd name="connsiteX4" fmla="*/ 5382118 w 6108571"/>
              <a:gd name="connsiteY4" fmla="*/ 363227 h 5811625"/>
              <a:gd name="connsiteX5" fmla="*/ 5382118 w 6108571"/>
              <a:gd name="connsiteY5" fmla="*/ 726453 h 5811625"/>
              <a:gd name="connsiteX6" fmla="*/ 4704568 w 6108571"/>
              <a:gd name="connsiteY6" fmla="*/ 726453 h 5811625"/>
              <a:gd name="connsiteX7" fmla="*/ 4177584 w 6108571"/>
              <a:gd name="connsiteY7" fmla="*/ 726453 h 5811625"/>
              <a:gd name="connsiteX8" fmla="*/ 3500034 w 6108571"/>
              <a:gd name="connsiteY8" fmla="*/ 726453 h 5811625"/>
              <a:gd name="connsiteX9" fmla="*/ 2872673 w 6108571"/>
              <a:gd name="connsiteY9" fmla="*/ 726453 h 5811625"/>
              <a:gd name="connsiteX10" fmla="*/ 2245311 w 6108571"/>
              <a:gd name="connsiteY10" fmla="*/ 726453 h 5811625"/>
              <a:gd name="connsiteX11" fmla="*/ 1517572 w 6108571"/>
              <a:gd name="connsiteY11" fmla="*/ 726453 h 5811625"/>
              <a:gd name="connsiteX12" fmla="*/ 990588 w 6108571"/>
              <a:gd name="connsiteY12" fmla="*/ 726453 h 5811625"/>
              <a:gd name="connsiteX13" fmla="*/ 363227 w 6108571"/>
              <a:gd name="connsiteY13" fmla="*/ 726453 h 5811625"/>
              <a:gd name="connsiteX14" fmla="*/ 0 w 6108571"/>
              <a:gd name="connsiteY14" fmla="*/ 1089680 h 5811625"/>
              <a:gd name="connsiteX15" fmla="*/ 0 w 6108571"/>
              <a:gd name="connsiteY15" fmla="*/ 1712354 h 5811625"/>
              <a:gd name="connsiteX16" fmla="*/ 0 w 6108571"/>
              <a:gd name="connsiteY16" fmla="*/ 2378615 h 5811625"/>
              <a:gd name="connsiteX17" fmla="*/ 0 w 6108571"/>
              <a:gd name="connsiteY17" fmla="*/ 3001289 h 5811625"/>
              <a:gd name="connsiteX18" fmla="*/ 0 w 6108571"/>
              <a:gd name="connsiteY18" fmla="*/ 3580376 h 5811625"/>
              <a:gd name="connsiteX19" fmla="*/ 0 w 6108571"/>
              <a:gd name="connsiteY19" fmla="*/ 4072288 h 5811625"/>
              <a:gd name="connsiteX20" fmla="*/ 0 w 6108571"/>
              <a:gd name="connsiteY20" fmla="*/ 4607788 h 5811625"/>
              <a:gd name="connsiteX21" fmla="*/ 0 w 6108571"/>
              <a:gd name="connsiteY21" fmla="*/ 5448398 h 5811625"/>
              <a:gd name="connsiteX22" fmla="*/ 363227 w 6108571"/>
              <a:gd name="connsiteY22" fmla="*/ 5811625 h 5811625"/>
              <a:gd name="connsiteX23" fmla="*/ 726454 w 6108571"/>
              <a:gd name="connsiteY23" fmla="*/ 5448398 h 5811625"/>
              <a:gd name="connsiteX24" fmla="*/ 726453 w 6108571"/>
              <a:gd name="connsiteY24" fmla="*/ 5085172 h 5811625"/>
              <a:gd name="connsiteX25" fmla="*/ 1454192 w 6108571"/>
              <a:gd name="connsiteY25" fmla="*/ 5085172 h 5811625"/>
              <a:gd name="connsiteX26" fmla="*/ 1930987 w 6108571"/>
              <a:gd name="connsiteY26" fmla="*/ 5085172 h 5811625"/>
              <a:gd name="connsiteX27" fmla="*/ 2658726 w 6108571"/>
              <a:gd name="connsiteY27" fmla="*/ 5085172 h 5811625"/>
              <a:gd name="connsiteX28" fmla="*/ 3286087 w 6108571"/>
              <a:gd name="connsiteY28" fmla="*/ 5085172 h 5811625"/>
              <a:gd name="connsiteX29" fmla="*/ 4013827 w 6108571"/>
              <a:gd name="connsiteY29" fmla="*/ 5085172 h 5811625"/>
              <a:gd name="connsiteX30" fmla="*/ 4691377 w 6108571"/>
              <a:gd name="connsiteY30" fmla="*/ 5085172 h 5811625"/>
              <a:gd name="connsiteX31" fmla="*/ 5745344 w 6108571"/>
              <a:gd name="connsiteY31" fmla="*/ 5085172 h 5811625"/>
              <a:gd name="connsiteX32" fmla="*/ 6108571 w 6108571"/>
              <a:gd name="connsiteY32" fmla="*/ 4721945 h 5811625"/>
              <a:gd name="connsiteX33" fmla="*/ 6108571 w 6108571"/>
              <a:gd name="connsiteY33" fmla="*/ 4230033 h 5811625"/>
              <a:gd name="connsiteX34" fmla="*/ 6108571 w 6108571"/>
              <a:gd name="connsiteY34" fmla="*/ 3694533 h 5811625"/>
              <a:gd name="connsiteX35" fmla="*/ 6108571 w 6108571"/>
              <a:gd name="connsiteY35" fmla="*/ 3202620 h 5811625"/>
              <a:gd name="connsiteX36" fmla="*/ 6108571 w 6108571"/>
              <a:gd name="connsiteY36" fmla="*/ 2536359 h 5811625"/>
              <a:gd name="connsiteX37" fmla="*/ 6108571 w 6108571"/>
              <a:gd name="connsiteY37" fmla="*/ 1957272 h 5811625"/>
              <a:gd name="connsiteX38" fmla="*/ 6108571 w 6108571"/>
              <a:gd name="connsiteY38" fmla="*/ 1334598 h 5811625"/>
              <a:gd name="connsiteX39" fmla="*/ 6108571 w 6108571"/>
              <a:gd name="connsiteY39" fmla="*/ 363227 h 5811625"/>
              <a:gd name="connsiteX40" fmla="*/ 363227 w 6108571"/>
              <a:gd name="connsiteY40" fmla="*/ 1452906 h 5811625"/>
              <a:gd name="connsiteX41" fmla="*/ 726454 w 6108571"/>
              <a:gd name="connsiteY41" fmla="*/ 1089679 h 5811625"/>
              <a:gd name="connsiteX42" fmla="*/ 544841 w 6108571"/>
              <a:gd name="connsiteY42" fmla="*/ 908066 h 5811625"/>
              <a:gd name="connsiteX43" fmla="*/ 363228 w 6108571"/>
              <a:gd name="connsiteY43" fmla="*/ 1089679 h 5811625"/>
              <a:gd name="connsiteX44" fmla="*/ 363227 w 6108571"/>
              <a:gd name="connsiteY44" fmla="*/ 1452906 h 5811625"/>
              <a:gd name="connsiteX0" fmla="*/ 363227 w 6108571"/>
              <a:gd name="connsiteY0" fmla="*/ 1452906 h 5811625"/>
              <a:gd name="connsiteX1" fmla="*/ 726454 w 6108571"/>
              <a:gd name="connsiteY1" fmla="*/ 1089679 h 5811625"/>
              <a:gd name="connsiteX2" fmla="*/ 544841 w 6108571"/>
              <a:gd name="connsiteY2" fmla="*/ 908066 h 5811625"/>
              <a:gd name="connsiteX3" fmla="*/ 363228 w 6108571"/>
              <a:gd name="connsiteY3" fmla="*/ 1089679 h 5811625"/>
              <a:gd name="connsiteX4" fmla="*/ 363227 w 6108571"/>
              <a:gd name="connsiteY4" fmla="*/ 1452906 h 5811625"/>
              <a:gd name="connsiteX5" fmla="*/ 5745344 w 6108571"/>
              <a:gd name="connsiteY5" fmla="*/ 726453 h 5811625"/>
              <a:gd name="connsiteX6" fmla="*/ 6108571 w 6108571"/>
              <a:gd name="connsiteY6" fmla="*/ 363226 h 5811625"/>
              <a:gd name="connsiteX7" fmla="*/ 5745344 w 6108571"/>
              <a:gd name="connsiteY7" fmla="*/ -1 h 5811625"/>
              <a:gd name="connsiteX8" fmla="*/ 5382117 w 6108571"/>
              <a:gd name="connsiteY8" fmla="*/ 363226 h 5811625"/>
              <a:gd name="connsiteX9" fmla="*/ 5563730 w 6108571"/>
              <a:gd name="connsiteY9" fmla="*/ 544839 h 5811625"/>
              <a:gd name="connsiteX10" fmla="*/ 5745343 w 6108571"/>
              <a:gd name="connsiteY10" fmla="*/ 363226 h 5811625"/>
              <a:gd name="connsiteX11" fmla="*/ 5745344 w 6108571"/>
              <a:gd name="connsiteY11" fmla="*/ 726453 h 5811625"/>
              <a:gd name="connsiteX0" fmla="*/ 0 w 6108571"/>
              <a:gd name="connsiteY0" fmla="*/ 1089680 h 5811625"/>
              <a:gd name="connsiteX1" fmla="*/ 363227 w 6108571"/>
              <a:gd name="connsiteY1" fmla="*/ 726453 h 5811625"/>
              <a:gd name="connsiteX2" fmla="*/ 1090966 w 6108571"/>
              <a:gd name="connsiteY2" fmla="*/ 726453 h 5811625"/>
              <a:gd name="connsiteX3" fmla="*/ 1567761 w 6108571"/>
              <a:gd name="connsiteY3" fmla="*/ 726453 h 5811625"/>
              <a:gd name="connsiteX4" fmla="*/ 2245311 w 6108571"/>
              <a:gd name="connsiteY4" fmla="*/ 726453 h 5811625"/>
              <a:gd name="connsiteX5" fmla="*/ 2722106 w 6108571"/>
              <a:gd name="connsiteY5" fmla="*/ 726453 h 5811625"/>
              <a:gd name="connsiteX6" fmla="*/ 3249089 w 6108571"/>
              <a:gd name="connsiteY6" fmla="*/ 726453 h 5811625"/>
              <a:gd name="connsiteX7" fmla="*/ 3876451 w 6108571"/>
              <a:gd name="connsiteY7" fmla="*/ 726453 h 5811625"/>
              <a:gd name="connsiteX8" fmla="*/ 4353245 w 6108571"/>
              <a:gd name="connsiteY8" fmla="*/ 726453 h 5811625"/>
              <a:gd name="connsiteX9" fmla="*/ 5382118 w 6108571"/>
              <a:gd name="connsiteY9" fmla="*/ 726453 h 5811625"/>
              <a:gd name="connsiteX10" fmla="*/ 5382118 w 6108571"/>
              <a:gd name="connsiteY10" fmla="*/ 363227 h 5811625"/>
              <a:gd name="connsiteX11" fmla="*/ 5745345 w 6108571"/>
              <a:gd name="connsiteY11" fmla="*/ 0 h 5811625"/>
              <a:gd name="connsiteX12" fmla="*/ 6108572 w 6108571"/>
              <a:gd name="connsiteY12" fmla="*/ 363227 h 5811625"/>
              <a:gd name="connsiteX13" fmla="*/ 6108571 w 6108571"/>
              <a:gd name="connsiteY13" fmla="*/ 4721945 h 5811625"/>
              <a:gd name="connsiteX14" fmla="*/ 5745344 w 6108571"/>
              <a:gd name="connsiteY14" fmla="*/ 5085172 h 5811625"/>
              <a:gd name="connsiteX15" fmla="*/ 5117983 w 6108571"/>
              <a:gd name="connsiteY15" fmla="*/ 5085172 h 5811625"/>
              <a:gd name="connsiteX16" fmla="*/ 4390243 w 6108571"/>
              <a:gd name="connsiteY16" fmla="*/ 5085172 h 5811625"/>
              <a:gd name="connsiteX17" fmla="*/ 3762882 w 6108571"/>
              <a:gd name="connsiteY17" fmla="*/ 5085172 h 5811625"/>
              <a:gd name="connsiteX18" fmla="*/ 3135521 w 6108571"/>
              <a:gd name="connsiteY18" fmla="*/ 5085172 h 5811625"/>
              <a:gd name="connsiteX19" fmla="*/ 2407781 w 6108571"/>
              <a:gd name="connsiteY19" fmla="*/ 5085172 h 5811625"/>
              <a:gd name="connsiteX20" fmla="*/ 1880798 w 6108571"/>
              <a:gd name="connsiteY20" fmla="*/ 5085172 h 5811625"/>
              <a:gd name="connsiteX21" fmla="*/ 1404003 w 6108571"/>
              <a:gd name="connsiteY21" fmla="*/ 5085172 h 5811625"/>
              <a:gd name="connsiteX22" fmla="*/ 726453 w 6108571"/>
              <a:gd name="connsiteY22" fmla="*/ 5085172 h 5811625"/>
              <a:gd name="connsiteX23" fmla="*/ 726453 w 6108571"/>
              <a:gd name="connsiteY23" fmla="*/ 5448398 h 5811625"/>
              <a:gd name="connsiteX24" fmla="*/ 363226 w 6108571"/>
              <a:gd name="connsiteY24" fmla="*/ 5811625 h 5811625"/>
              <a:gd name="connsiteX25" fmla="*/ -1 w 6108571"/>
              <a:gd name="connsiteY25" fmla="*/ 5448398 h 5811625"/>
              <a:gd name="connsiteX26" fmla="*/ 0 w 6108571"/>
              <a:gd name="connsiteY26" fmla="*/ 1089680 h 5811625"/>
              <a:gd name="connsiteX27" fmla="*/ 5382118 w 6108571"/>
              <a:gd name="connsiteY27" fmla="*/ 726453 h 5811625"/>
              <a:gd name="connsiteX28" fmla="*/ 5745344 w 6108571"/>
              <a:gd name="connsiteY28" fmla="*/ 726453 h 5811625"/>
              <a:gd name="connsiteX29" fmla="*/ 6108571 w 6108571"/>
              <a:gd name="connsiteY29" fmla="*/ 363226 h 5811625"/>
              <a:gd name="connsiteX30" fmla="*/ 5745344 w 6108571"/>
              <a:gd name="connsiteY30" fmla="*/ 726453 h 5811625"/>
              <a:gd name="connsiteX31" fmla="*/ 5745344 w 6108571"/>
              <a:gd name="connsiteY31" fmla="*/ 363227 h 5811625"/>
              <a:gd name="connsiteX32" fmla="*/ 5563731 w 6108571"/>
              <a:gd name="connsiteY32" fmla="*/ 544840 h 5811625"/>
              <a:gd name="connsiteX33" fmla="*/ 5382118 w 6108571"/>
              <a:gd name="connsiteY33" fmla="*/ 363227 h 5811625"/>
              <a:gd name="connsiteX34" fmla="*/ 363227 w 6108571"/>
              <a:gd name="connsiteY34" fmla="*/ 1452906 h 5811625"/>
              <a:gd name="connsiteX35" fmla="*/ 363227 w 6108571"/>
              <a:gd name="connsiteY35" fmla="*/ 1089680 h 5811625"/>
              <a:gd name="connsiteX36" fmla="*/ 544840 w 6108571"/>
              <a:gd name="connsiteY36" fmla="*/ 908067 h 5811625"/>
              <a:gd name="connsiteX37" fmla="*/ 726453 w 6108571"/>
              <a:gd name="connsiteY37" fmla="*/ 1089680 h 5811625"/>
              <a:gd name="connsiteX38" fmla="*/ 363226 w 6108571"/>
              <a:gd name="connsiteY38" fmla="*/ 1452907 h 5811625"/>
              <a:gd name="connsiteX39" fmla="*/ -1 w 6108571"/>
              <a:gd name="connsiteY39" fmla="*/ 1089680 h 5811625"/>
              <a:gd name="connsiteX40" fmla="*/ 726453 w 6108571"/>
              <a:gd name="connsiteY40" fmla="*/ 1089680 h 5811625"/>
              <a:gd name="connsiteX41" fmla="*/ 726453 w 6108571"/>
              <a:gd name="connsiteY41" fmla="*/ 1635731 h 5811625"/>
              <a:gd name="connsiteX42" fmla="*/ 726453 w 6108571"/>
              <a:gd name="connsiteY42" fmla="*/ 2181781 h 5811625"/>
              <a:gd name="connsiteX43" fmla="*/ 726453 w 6108571"/>
              <a:gd name="connsiteY43" fmla="*/ 2807742 h 5811625"/>
              <a:gd name="connsiteX44" fmla="*/ 726453 w 6108571"/>
              <a:gd name="connsiteY44" fmla="*/ 3393747 h 5811625"/>
              <a:gd name="connsiteX45" fmla="*/ 726453 w 6108571"/>
              <a:gd name="connsiteY45" fmla="*/ 4059662 h 5811625"/>
              <a:gd name="connsiteX46" fmla="*/ 726453 w 6108571"/>
              <a:gd name="connsiteY46" fmla="*/ 5085172 h 581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108571" h="5811625" stroke="0" extrusionOk="0">
                <a:moveTo>
                  <a:pt x="6108571" y="363227"/>
                </a:moveTo>
                <a:cubicBezTo>
                  <a:pt x="6074515" y="542028"/>
                  <a:pt x="5946763" y="714915"/>
                  <a:pt x="5745344" y="726454"/>
                </a:cubicBezTo>
                <a:cubicBezTo>
                  <a:pt x="5733656" y="615109"/>
                  <a:pt x="5740359" y="502624"/>
                  <a:pt x="5745344" y="363227"/>
                </a:cubicBezTo>
                <a:cubicBezTo>
                  <a:pt x="5743755" y="461576"/>
                  <a:pt x="5683795" y="550194"/>
                  <a:pt x="5563731" y="544840"/>
                </a:cubicBezTo>
                <a:cubicBezTo>
                  <a:pt x="5453462" y="529153"/>
                  <a:pt x="5375316" y="454990"/>
                  <a:pt x="5382118" y="363227"/>
                </a:cubicBezTo>
                <a:cubicBezTo>
                  <a:pt x="5385406" y="496776"/>
                  <a:pt x="5391858" y="566708"/>
                  <a:pt x="5382118" y="726453"/>
                </a:cubicBezTo>
                <a:cubicBezTo>
                  <a:pt x="5146044" y="729664"/>
                  <a:pt x="5003381" y="706806"/>
                  <a:pt x="4704568" y="726453"/>
                </a:cubicBezTo>
                <a:cubicBezTo>
                  <a:pt x="4405755" y="746101"/>
                  <a:pt x="4322757" y="714787"/>
                  <a:pt x="4177584" y="726453"/>
                </a:cubicBezTo>
                <a:cubicBezTo>
                  <a:pt x="4032411" y="738119"/>
                  <a:pt x="3817761" y="692892"/>
                  <a:pt x="3500034" y="726453"/>
                </a:cubicBezTo>
                <a:cubicBezTo>
                  <a:pt x="3182307" y="760015"/>
                  <a:pt x="3175985" y="745421"/>
                  <a:pt x="2872673" y="726453"/>
                </a:cubicBezTo>
                <a:cubicBezTo>
                  <a:pt x="2569361" y="707485"/>
                  <a:pt x="2517682" y="749670"/>
                  <a:pt x="2245311" y="726453"/>
                </a:cubicBezTo>
                <a:cubicBezTo>
                  <a:pt x="1972940" y="703236"/>
                  <a:pt x="1866924" y="761191"/>
                  <a:pt x="1517572" y="726453"/>
                </a:cubicBezTo>
                <a:cubicBezTo>
                  <a:pt x="1168220" y="691715"/>
                  <a:pt x="1242406" y="746737"/>
                  <a:pt x="990588" y="726453"/>
                </a:cubicBezTo>
                <a:cubicBezTo>
                  <a:pt x="738770" y="706169"/>
                  <a:pt x="580824" y="744849"/>
                  <a:pt x="363227" y="726453"/>
                </a:cubicBezTo>
                <a:cubicBezTo>
                  <a:pt x="154905" y="727690"/>
                  <a:pt x="-2157" y="882343"/>
                  <a:pt x="0" y="1089680"/>
                </a:cubicBezTo>
                <a:cubicBezTo>
                  <a:pt x="19978" y="1396596"/>
                  <a:pt x="10790" y="1495518"/>
                  <a:pt x="0" y="1712354"/>
                </a:cubicBezTo>
                <a:cubicBezTo>
                  <a:pt x="-10790" y="1929190"/>
                  <a:pt x="14549" y="2182670"/>
                  <a:pt x="0" y="2378615"/>
                </a:cubicBezTo>
                <a:cubicBezTo>
                  <a:pt x="-14549" y="2574560"/>
                  <a:pt x="-1853" y="2780534"/>
                  <a:pt x="0" y="3001289"/>
                </a:cubicBezTo>
                <a:cubicBezTo>
                  <a:pt x="1853" y="3222044"/>
                  <a:pt x="-23820" y="3327601"/>
                  <a:pt x="0" y="3580376"/>
                </a:cubicBezTo>
                <a:cubicBezTo>
                  <a:pt x="23820" y="3833151"/>
                  <a:pt x="17878" y="3946132"/>
                  <a:pt x="0" y="4072288"/>
                </a:cubicBezTo>
                <a:cubicBezTo>
                  <a:pt x="-17878" y="4198444"/>
                  <a:pt x="19001" y="4423004"/>
                  <a:pt x="0" y="4607788"/>
                </a:cubicBezTo>
                <a:cubicBezTo>
                  <a:pt x="-19001" y="4792572"/>
                  <a:pt x="-37377" y="5125108"/>
                  <a:pt x="0" y="5448398"/>
                </a:cubicBezTo>
                <a:cubicBezTo>
                  <a:pt x="-26019" y="5636702"/>
                  <a:pt x="180804" y="5783634"/>
                  <a:pt x="363227" y="5811625"/>
                </a:cubicBezTo>
                <a:cubicBezTo>
                  <a:pt x="529528" y="5813912"/>
                  <a:pt x="734585" y="5640589"/>
                  <a:pt x="726454" y="5448398"/>
                </a:cubicBezTo>
                <a:cubicBezTo>
                  <a:pt x="716440" y="5311987"/>
                  <a:pt x="728871" y="5204654"/>
                  <a:pt x="726453" y="5085172"/>
                </a:cubicBezTo>
                <a:cubicBezTo>
                  <a:pt x="992826" y="5089269"/>
                  <a:pt x="1115407" y="5103579"/>
                  <a:pt x="1454192" y="5085172"/>
                </a:cubicBezTo>
                <a:cubicBezTo>
                  <a:pt x="1792977" y="5066765"/>
                  <a:pt x="1818132" y="5103582"/>
                  <a:pt x="1930987" y="5085172"/>
                </a:cubicBezTo>
                <a:cubicBezTo>
                  <a:pt x="2043843" y="5066762"/>
                  <a:pt x="2362993" y="5051003"/>
                  <a:pt x="2658726" y="5085172"/>
                </a:cubicBezTo>
                <a:cubicBezTo>
                  <a:pt x="2954459" y="5119341"/>
                  <a:pt x="2997881" y="5099472"/>
                  <a:pt x="3286087" y="5085172"/>
                </a:cubicBezTo>
                <a:cubicBezTo>
                  <a:pt x="3574293" y="5070872"/>
                  <a:pt x="3737537" y="5117819"/>
                  <a:pt x="4013827" y="5085172"/>
                </a:cubicBezTo>
                <a:cubicBezTo>
                  <a:pt x="4290117" y="5052525"/>
                  <a:pt x="4366012" y="5113162"/>
                  <a:pt x="4691377" y="5085172"/>
                </a:cubicBezTo>
                <a:cubicBezTo>
                  <a:pt x="5016742" y="5057183"/>
                  <a:pt x="5523778" y="5068700"/>
                  <a:pt x="5745344" y="5085172"/>
                </a:cubicBezTo>
                <a:cubicBezTo>
                  <a:pt x="5908564" y="5057434"/>
                  <a:pt x="6085829" y="4912643"/>
                  <a:pt x="6108571" y="4721945"/>
                </a:cubicBezTo>
                <a:cubicBezTo>
                  <a:pt x="6090424" y="4573947"/>
                  <a:pt x="6093238" y="4436181"/>
                  <a:pt x="6108571" y="4230033"/>
                </a:cubicBezTo>
                <a:cubicBezTo>
                  <a:pt x="6123904" y="4023885"/>
                  <a:pt x="6129950" y="3899303"/>
                  <a:pt x="6108571" y="3694533"/>
                </a:cubicBezTo>
                <a:cubicBezTo>
                  <a:pt x="6087192" y="3489763"/>
                  <a:pt x="6096611" y="3435301"/>
                  <a:pt x="6108571" y="3202620"/>
                </a:cubicBezTo>
                <a:cubicBezTo>
                  <a:pt x="6120531" y="2969939"/>
                  <a:pt x="6099956" y="2770200"/>
                  <a:pt x="6108571" y="2536359"/>
                </a:cubicBezTo>
                <a:cubicBezTo>
                  <a:pt x="6117186" y="2302518"/>
                  <a:pt x="6121510" y="2073125"/>
                  <a:pt x="6108571" y="1957272"/>
                </a:cubicBezTo>
                <a:cubicBezTo>
                  <a:pt x="6095632" y="1841419"/>
                  <a:pt x="6115702" y="1598264"/>
                  <a:pt x="6108571" y="1334598"/>
                </a:cubicBezTo>
                <a:cubicBezTo>
                  <a:pt x="6101440" y="1070932"/>
                  <a:pt x="6119619" y="607662"/>
                  <a:pt x="6108571" y="363227"/>
                </a:cubicBezTo>
                <a:close/>
                <a:moveTo>
                  <a:pt x="363227" y="1452906"/>
                </a:moveTo>
                <a:cubicBezTo>
                  <a:pt x="557624" y="1437767"/>
                  <a:pt x="758472" y="1253605"/>
                  <a:pt x="726454" y="1089679"/>
                </a:cubicBezTo>
                <a:cubicBezTo>
                  <a:pt x="738331" y="977348"/>
                  <a:pt x="643400" y="912589"/>
                  <a:pt x="544841" y="908066"/>
                </a:cubicBezTo>
                <a:cubicBezTo>
                  <a:pt x="446058" y="897897"/>
                  <a:pt x="348957" y="993870"/>
                  <a:pt x="363228" y="1089679"/>
                </a:cubicBezTo>
                <a:cubicBezTo>
                  <a:pt x="350916" y="1201846"/>
                  <a:pt x="367098" y="1339624"/>
                  <a:pt x="363227" y="1452906"/>
                </a:cubicBezTo>
                <a:close/>
              </a:path>
              <a:path w="6108571" h="5811625" fill="darkenLess" stroke="0" extrusionOk="0">
                <a:moveTo>
                  <a:pt x="363227" y="1452906"/>
                </a:moveTo>
                <a:cubicBezTo>
                  <a:pt x="559423" y="1500482"/>
                  <a:pt x="700944" y="1273413"/>
                  <a:pt x="726454" y="1089679"/>
                </a:cubicBezTo>
                <a:cubicBezTo>
                  <a:pt x="727698" y="995160"/>
                  <a:pt x="631643" y="912944"/>
                  <a:pt x="544841" y="908066"/>
                </a:cubicBezTo>
                <a:cubicBezTo>
                  <a:pt x="452562" y="925662"/>
                  <a:pt x="383276" y="993459"/>
                  <a:pt x="363228" y="1089679"/>
                </a:cubicBezTo>
                <a:cubicBezTo>
                  <a:pt x="364107" y="1221959"/>
                  <a:pt x="363535" y="1336799"/>
                  <a:pt x="363227" y="1452906"/>
                </a:cubicBezTo>
                <a:close/>
                <a:moveTo>
                  <a:pt x="5745344" y="726453"/>
                </a:moveTo>
                <a:cubicBezTo>
                  <a:pt x="5913994" y="761354"/>
                  <a:pt x="6126757" y="586206"/>
                  <a:pt x="6108571" y="363226"/>
                </a:cubicBezTo>
                <a:cubicBezTo>
                  <a:pt x="6070884" y="161813"/>
                  <a:pt x="5921432" y="20285"/>
                  <a:pt x="5745344" y="-1"/>
                </a:cubicBezTo>
                <a:cubicBezTo>
                  <a:pt x="5505093" y="6602"/>
                  <a:pt x="5385485" y="170787"/>
                  <a:pt x="5382117" y="363226"/>
                </a:cubicBezTo>
                <a:cubicBezTo>
                  <a:pt x="5379753" y="464016"/>
                  <a:pt x="5476699" y="542407"/>
                  <a:pt x="5563730" y="544839"/>
                </a:cubicBezTo>
                <a:cubicBezTo>
                  <a:pt x="5660952" y="546678"/>
                  <a:pt x="5765896" y="467352"/>
                  <a:pt x="5745343" y="363226"/>
                </a:cubicBezTo>
                <a:cubicBezTo>
                  <a:pt x="5767765" y="500487"/>
                  <a:pt x="5735941" y="618774"/>
                  <a:pt x="5745344" y="726453"/>
                </a:cubicBezTo>
                <a:close/>
              </a:path>
              <a:path w="6108571" h="5811625" fill="none" extrusionOk="0">
                <a:moveTo>
                  <a:pt x="0" y="1089680"/>
                </a:moveTo>
                <a:cubicBezTo>
                  <a:pt x="-19692" y="859234"/>
                  <a:pt x="168271" y="744148"/>
                  <a:pt x="363227" y="726453"/>
                </a:cubicBezTo>
                <a:cubicBezTo>
                  <a:pt x="578035" y="699336"/>
                  <a:pt x="812594" y="708481"/>
                  <a:pt x="1090966" y="726453"/>
                </a:cubicBezTo>
                <a:cubicBezTo>
                  <a:pt x="1369338" y="744425"/>
                  <a:pt x="1401992" y="704403"/>
                  <a:pt x="1567761" y="726453"/>
                </a:cubicBezTo>
                <a:cubicBezTo>
                  <a:pt x="1733530" y="748503"/>
                  <a:pt x="2029188" y="751945"/>
                  <a:pt x="2245311" y="726453"/>
                </a:cubicBezTo>
                <a:cubicBezTo>
                  <a:pt x="2461434" y="700962"/>
                  <a:pt x="2618321" y="744856"/>
                  <a:pt x="2722106" y="726453"/>
                </a:cubicBezTo>
                <a:cubicBezTo>
                  <a:pt x="2825892" y="708050"/>
                  <a:pt x="3119615" y="750040"/>
                  <a:pt x="3249089" y="726453"/>
                </a:cubicBezTo>
                <a:cubicBezTo>
                  <a:pt x="3378563" y="702866"/>
                  <a:pt x="3712522" y="708019"/>
                  <a:pt x="3876451" y="726453"/>
                </a:cubicBezTo>
                <a:cubicBezTo>
                  <a:pt x="4040380" y="744887"/>
                  <a:pt x="4126987" y="707814"/>
                  <a:pt x="4353245" y="726453"/>
                </a:cubicBezTo>
                <a:cubicBezTo>
                  <a:pt x="4579503" y="745092"/>
                  <a:pt x="5038003" y="743409"/>
                  <a:pt x="5382118" y="726453"/>
                </a:cubicBezTo>
                <a:cubicBezTo>
                  <a:pt x="5398313" y="577783"/>
                  <a:pt x="5374282" y="521316"/>
                  <a:pt x="5382118" y="363227"/>
                </a:cubicBezTo>
                <a:cubicBezTo>
                  <a:pt x="5373920" y="169891"/>
                  <a:pt x="5539347" y="-37728"/>
                  <a:pt x="5745345" y="0"/>
                </a:cubicBezTo>
                <a:cubicBezTo>
                  <a:pt x="5952492" y="36148"/>
                  <a:pt x="6068905" y="183544"/>
                  <a:pt x="6108572" y="363227"/>
                </a:cubicBezTo>
                <a:cubicBezTo>
                  <a:pt x="6247045" y="2036089"/>
                  <a:pt x="6275390" y="3258484"/>
                  <a:pt x="6108571" y="4721945"/>
                </a:cubicBezTo>
                <a:cubicBezTo>
                  <a:pt x="6150307" y="4929155"/>
                  <a:pt x="5926412" y="5091440"/>
                  <a:pt x="5745344" y="5085172"/>
                </a:cubicBezTo>
                <a:cubicBezTo>
                  <a:pt x="5609689" y="5091841"/>
                  <a:pt x="5407733" y="5095463"/>
                  <a:pt x="5117983" y="5085172"/>
                </a:cubicBezTo>
                <a:cubicBezTo>
                  <a:pt x="4828233" y="5074881"/>
                  <a:pt x="4537559" y="5078752"/>
                  <a:pt x="4390243" y="5085172"/>
                </a:cubicBezTo>
                <a:cubicBezTo>
                  <a:pt x="4242927" y="5091592"/>
                  <a:pt x="3936364" y="5056048"/>
                  <a:pt x="3762882" y="5085172"/>
                </a:cubicBezTo>
                <a:cubicBezTo>
                  <a:pt x="3589400" y="5114296"/>
                  <a:pt x="3323122" y="5114358"/>
                  <a:pt x="3135521" y="5085172"/>
                </a:cubicBezTo>
                <a:cubicBezTo>
                  <a:pt x="2947920" y="5055986"/>
                  <a:pt x="2689007" y="5092773"/>
                  <a:pt x="2407781" y="5085172"/>
                </a:cubicBezTo>
                <a:cubicBezTo>
                  <a:pt x="2126555" y="5077571"/>
                  <a:pt x="2142385" y="5088724"/>
                  <a:pt x="1880798" y="5085172"/>
                </a:cubicBezTo>
                <a:cubicBezTo>
                  <a:pt x="1619211" y="5081620"/>
                  <a:pt x="1541551" y="5088523"/>
                  <a:pt x="1404003" y="5085172"/>
                </a:cubicBezTo>
                <a:cubicBezTo>
                  <a:pt x="1266456" y="5081821"/>
                  <a:pt x="886889" y="5066644"/>
                  <a:pt x="726453" y="5085172"/>
                </a:cubicBezTo>
                <a:cubicBezTo>
                  <a:pt x="731409" y="5244179"/>
                  <a:pt x="727315" y="5366230"/>
                  <a:pt x="726453" y="5448398"/>
                </a:cubicBezTo>
                <a:cubicBezTo>
                  <a:pt x="712420" y="5630389"/>
                  <a:pt x="532176" y="5842594"/>
                  <a:pt x="363226" y="5811625"/>
                </a:cubicBezTo>
                <a:cubicBezTo>
                  <a:pt x="148145" y="5807477"/>
                  <a:pt x="14969" y="5663030"/>
                  <a:pt x="-1" y="5448398"/>
                </a:cubicBezTo>
                <a:cubicBezTo>
                  <a:pt x="67532" y="3992462"/>
                  <a:pt x="114834" y="2574268"/>
                  <a:pt x="0" y="1089680"/>
                </a:cubicBezTo>
                <a:close/>
                <a:moveTo>
                  <a:pt x="5382118" y="726453"/>
                </a:moveTo>
                <a:cubicBezTo>
                  <a:pt x="5463723" y="741278"/>
                  <a:pt x="5660128" y="720449"/>
                  <a:pt x="5745344" y="726453"/>
                </a:cubicBezTo>
                <a:cubicBezTo>
                  <a:pt x="5955126" y="709363"/>
                  <a:pt x="6059792" y="568714"/>
                  <a:pt x="6108571" y="363226"/>
                </a:cubicBezTo>
                <a:moveTo>
                  <a:pt x="5745344" y="726453"/>
                </a:moveTo>
                <a:cubicBezTo>
                  <a:pt x="5738242" y="567007"/>
                  <a:pt x="5740082" y="531488"/>
                  <a:pt x="5745344" y="363227"/>
                </a:cubicBezTo>
                <a:cubicBezTo>
                  <a:pt x="5747121" y="453557"/>
                  <a:pt x="5668534" y="545052"/>
                  <a:pt x="5563731" y="544840"/>
                </a:cubicBezTo>
                <a:cubicBezTo>
                  <a:pt x="5454379" y="540077"/>
                  <a:pt x="5386440" y="460537"/>
                  <a:pt x="5382118" y="363227"/>
                </a:cubicBezTo>
                <a:moveTo>
                  <a:pt x="363227" y="1452906"/>
                </a:moveTo>
                <a:cubicBezTo>
                  <a:pt x="361091" y="1316854"/>
                  <a:pt x="369670" y="1175812"/>
                  <a:pt x="363227" y="1089680"/>
                </a:cubicBezTo>
                <a:cubicBezTo>
                  <a:pt x="362490" y="984929"/>
                  <a:pt x="430665" y="892821"/>
                  <a:pt x="544840" y="908067"/>
                </a:cubicBezTo>
                <a:cubicBezTo>
                  <a:pt x="634617" y="901484"/>
                  <a:pt x="729064" y="993495"/>
                  <a:pt x="726453" y="1089680"/>
                </a:cubicBezTo>
                <a:cubicBezTo>
                  <a:pt x="749959" y="1306494"/>
                  <a:pt x="544788" y="1442491"/>
                  <a:pt x="363226" y="1452907"/>
                </a:cubicBezTo>
                <a:cubicBezTo>
                  <a:pt x="162160" y="1462070"/>
                  <a:pt x="12614" y="1321783"/>
                  <a:pt x="-1" y="1089680"/>
                </a:cubicBezTo>
                <a:moveTo>
                  <a:pt x="726453" y="1089680"/>
                </a:moveTo>
                <a:cubicBezTo>
                  <a:pt x="738518" y="1245130"/>
                  <a:pt x="715023" y="1498278"/>
                  <a:pt x="726453" y="1635731"/>
                </a:cubicBezTo>
                <a:cubicBezTo>
                  <a:pt x="737883" y="1773184"/>
                  <a:pt x="718317" y="1989003"/>
                  <a:pt x="726453" y="2181781"/>
                </a:cubicBezTo>
                <a:cubicBezTo>
                  <a:pt x="734590" y="2374559"/>
                  <a:pt x="728425" y="2528587"/>
                  <a:pt x="726453" y="2807742"/>
                </a:cubicBezTo>
                <a:cubicBezTo>
                  <a:pt x="724481" y="3086897"/>
                  <a:pt x="743726" y="3101776"/>
                  <a:pt x="726453" y="3393747"/>
                </a:cubicBezTo>
                <a:cubicBezTo>
                  <a:pt x="709180" y="3685718"/>
                  <a:pt x="722594" y="3916124"/>
                  <a:pt x="726453" y="4059662"/>
                </a:cubicBezTo>
                <a:cubicBezTo>
                  <a:pt x="730312" y="4203201"/>
                  <a:pt x="699379" y="4783947"/>
                  <a:pt x="726453" y="5085172"/>
                </a:cubicBezTo>
              </a:path>
              <a:path w="6108571" h="5811625" fill="none" stroke="0" extrusionOk="0">
                <a:moveTo>
                  <a:pt x="0" y="1089680"/>
                </a:moveTo>
                <a:cubicBezTo>
                  <a:pt x="20362" y="875830"/>
                  <a:pt x="187968" y="719974"/>
                  <a:pt x="363227" y="726453"/>
                </a:cubicBezTo>
                <a:cubicBezTo>
                  <a:pt x="555105" y="707184"/>
                  <a:pt x="712865" y="713260"/>
                  <a:pt x="1040777" y="726453"/>
                </a:cubicBezTo>
                <a:cubicBezTo>
                  <a:pt x="1368689" y="739647"/>
                  <a:pt x="1359257" y="728174"/>
                  <a:pt x="1517572" y="726453"/>
                </a:cubicBezTo>
                <a:cubicBezTo>
                  <a:pt x="1675888" y="724732"/>
                  <a:pt x="1866875" y="704914"/>
                  <a:pt x="2094744" y="726453"/>
                </a:cubicBezTo>
                <a:cubicBezTo>
                  <a:pt x="2322613" y="747992"/>
                  <a:pt x="2496496" y="746946"/>
                  <a:pt x="2772295" y="726453"/>
                </a:cubicBezTo>
                <a:cubicBezTo>
                  <a:pt x="3048094" y="705960"/>
                  <a:pt x="3200297" y="713448"/>
                  <a:pt x="3500034" y="726453"/>
                </a:cubicBezTo>
                <a:cubicBezTo>
                  <a:pt x="3799771" y="739458"/>
                  <a:pt x="3872351" y="722921"/>
                  <a:pt x="4077206" y="726453"/>
                </a:cubicBezTo>
                <a:cubicBezTo>
                  <a:pt x="4282061" y="729985"/>
                  <a:pt x="4316071" y="715813"/>
                  <a:pt x="4554001" y="726453"/>
                </a:cubicBezTo>
                <a:cubicBezTo>
                  <a:pt x="4791931" y="737093"/>
                  <a:pt x="5146095" y="730604"/>
                  <a:pt x="5382118" y="726453"/>
                </a:cubicBezTo>
                <a:cubicBezTo>
                  <a:pt x="5383218" y="597620"/>
                  <a:pt x="5389789" y="490744"/>
                  <a:pt x="5382118" y="363227"/>
                </a:cubicBezTo>
                <a:cubicBezTo>
                  <a:pt x="5352582" y="180911"/>
                  <a:pt x="5548911" y="7491"/>
                  <a:pt x="5745345" y="0"/>
                </a:cubicBezTo>
                <a:cubicBezTo>
                  <a:pt x="5990255" y="-13522"/>
                  <a:pt x="6100215" y="129124"/>
                  <a:pt x="6108572" y="363227"/>
                </a:cubicBezTo>
                <a:cubicBezTo>
                  <a:pt x="6306201" y="1832433"/>
                  <a:pt x="6111955" y="3318473"/>
                  <a:pt x="6108571" y="4721945"/>
                </a:cubicBezTo>
                <a:cubicBezTo>
                  <a:pt x="6086726" y="4920695"/>
                  <a:pt x="5963175" y="5083004"/>
                  <a:pt x="5745344" y="5085172"/>
                </a:cubicBezTo>
                <a:cubicBezTo>
                  <a:pt x="5481868" y="5098451"/>
                  <a:pt x="5423449" y="5097295"/>
                  <a:pt x="5168172" y="5085172"/>
                </a:cubicBezTo>
                <a:cubicBezTo>
                  <a:pt x="4912895" y="5073049"/>
                  <a:pt x="4722293" y="5111671"/>
                  <a:pt x="4490621" y="5085172"/>
                </a:cubicBezTo>
                <a:cubicBezTo>
                  <a:pt x="4258949" y="5058673"/>
                  <a:pt x="4163432" y="5105548"/>
                  <a:pt x="4013827" y="5085172"/>
                </a:cubicBezTo>
                <a:cubicBezTo>
                  <a:pt x="3864222" y="5064796"/>
                  <a:pt x="3621128" y="5070022"/>
                  <a:pt x="3286087" y="5085172"/>
                </a:cubicBezTo>
                <a:cubicBezTo>
                  <a:pt x="2951046" y="5100322"/>
                  <a:pt x="2902622" y="5072780"/>
                  <a:pt x="2658726" y="5085172"/>
                </a:cubicBezTo>
                <a:cubicBezTo>
                  <a:pt x="2414830" y="5097564"/>
                  <a:pt x="2285542" y="5105721"/>
                  <a:pt x="1981176" y="5085172"/>
                </a:cubicBezTo>
                <a:cubicBezTo>
                  <a:pt x="1676810" y="5064624"/>
                  <a:pt x="1061142" y="5144918"/>
                  <a:pt x="726453" y="5085172"/>
                </a:cubicBezTo>
                <a:cubicBezTo>
                  <a:pt x="720746" y="5157952"/>
                  <a:pt x="712017" y="5329018"/>
                  <a:pt x="726453" y="5448398"/>
                </a:cubicBezTo>
                <a:cubicBezTo>
                  <a:pt x="722628" y="5659133"/>
                  <a:pt x="576615" y="5775840"/>
                  <a:pt x="363226" y="5811625"/>
                </a:cubicBezTo>
                <a:cubicBezTo>
                  <a:pt x="172223" y="5828235"/>
                  <a:pt x="3890" y="5641745"/>
                  <a:pt x="-1" y="5448398"/>
                </a:cubicBezTo>
                <a:cubicBezTo>
                  <a:pt x="52845" y="3833428"/>
                  <a:pt x="319499" y="2703981"/>
                  <a:pt x="0" y="1089680"/>
                </a:cubicBezTo>
                <a:close/>
                <a:moveTo>
                  <a:pt x="5382118" y="726453"/>
                </a:moveTo>
                <a:cubicBezTo>
                  <a:pt x="5545021" y="735740"/>
                  <a:pt x="5571327" y="726353"/>
                  <a:pt x="5745344" y="726453"/>
                </a:cubicBezTo>
                <a:cubicBezTo>
                  <a:pt x="5932515" y="700734"/>
                  <a:pt x="6155734" y="570607"/>
                  <a:pt x="6108571" y="363226"/>
                </a:cubicBezTo>
                <a:moveTo>
                  <a:pt x="5745344" y="726453"/>
                </a:moveTo>
                <a:cubicBezTo>
                  <a:pt x="5752940" y="588471"/>
                  <a:pt x="5740247" y="503291"/>
                  <a:pt x="5745344" y="363227"/>
                </a:cubicBezTo>
                <a:cubicBezTo>
                  <a:pt x="5759558" y="450494"/>
                  <a:pt x="5657921" y="545717"/>
                  <a:pt x="5563731" y="544840"/>
                </a:cubicBezTo>
                <a:cubicBezTo>
                  <a:pt x="5444457" y="547981"/>
                  <a:pt x="5376058" y="451135"/>
                  <a:pt x="5382118" y="363227"/>
                </a:cubicBezTo>
                <a:moveTo>
                  <a:pt x="363227" y="1452906"/>
                </a:moveTo>
                <a:cubicBezTo>
                  <a:pt x="372533" y="1314684"/>
                  <a:pt x="350959" y="1186888"/>
                  <a:pt x="363227" y="1089680"/>
                </a:cubicBezTo>
                <a:cubicBezTo>
                  <a:pt x="383212" y="989285"/>
                  <a:pt x="467946" y="915687"/>
                  <a:pt x="544840" y="908067"/>
                </a:cubicBezTo>
                <a:cubicBezTo>
                  <a:pt x="640198" y="897344"/>
                  <a:pt x="722508" y="997160"/>
                  <a:pt x="726453" y="1089680"/>
                </a:cubicBezTo>
                <a:cubicBezTo>
                  <a:pt x="699777" y="1274961"/>
                  <a:pt x="558177" y="1444278"/>
                  <a:pt x="363226" y="1452907"/>
                </a:cubicBezTo>
                <a:cubicBezTo>
                  <a:pt x="156861" y="1480200"/>
                  <a:pt x="-11095" y="1281609"/>
                  <a:pt x="-1" y="1089680"/>
                </a:cubicBezTo>
                <a:moveTo>
                  <a:pt x="726453" y="1089680"/>
                </a:moveTo>
                <a:cubicBezTo>
                  <a:pt x="705327" y="1307531"/>
                  <a:pt x="735641" y="1502421"/>
                  <a:pt x="726453" y="1675685"/>
                </a:cubicBezTo>
                <a:cubicBezTo>
                  <a:pt x="717265" y="1848950"/>
                  <a:pt x="726550" y="2180273"/>
                  <a:pt x="726453" y="2381556"/>
                </a:cubicBezTo>
                <a:cubicBezTo>
                  <a:pt x="726356" y="2582839"/>
                  <a:pt x="715954" y="2698826"/>
                  <a:pt x="726453" y="2967561"/>
                </a:cubicBezTo>
                <a:cubicBezTo>
                  <a:pt x="736952" y="3236296"/>
                  <a:pt x="713684" y="3439355"/>
                  <a:pt x="726453" y="3593522"/>
                </a:cubicBezTo>
                <a:cubicBezTo>
                  <a:pt x="739222" y="3747689"/>
                  <a:pt x="696433" y="4045693"/>
                  <a:pt x="726453" y="4219482"/>
                </a:cubicBezTo>
                <a:cubicBezTo>
                  <a:pt x="756473" y="4393271"/>
                  <a:pt x="736404" y="4718485"/>
                  <a:pt x="726453" y="508517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25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rgbClr val="212529"/>
                </a:solidFill>
                <a:effectLst/>
              </a:rPr>
              <a:t>​​​​​​​​​​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Isoroku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Yamamoto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(1884. – 1943.),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japanski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admiral,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zapovjednik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Japanske carske mornarice,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bio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protivnik japanskog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napada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SAD. 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tome je rekao: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„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Prvih šest do dvanaest mjeseci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rata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sa SAD-om i Velikom Britanijom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divlje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ću tjerati svoje postrojbe i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o</a:t>
            </a:r>
          </a:p>
          <a:p>
            <a:pPr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stvarivati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pobjedu za pobjedom.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Poslije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toga, ako se rat nastavi,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očekujem nikakve uspjehe.”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94653C2E-465D-4A4F-9FBA-BA918EDA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70" y="1309805"/>
            <a:ext cx="4329757" cy="537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6295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Širenje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ratnih </a:t>
            </a: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sukoba</a:t>
            </a: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Borbe </a:t>
            </a:r>
            <a:r>
              <a:rPr lang="hr-HR" sz="1800" b="1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jugoistoku Europe </a:t>
            </a: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b="1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Italija 1939. osvaja Albaniju i napada Grčku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Jugoslavija pristupila Trojnom paktu → državni udar → promjena vlasti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Hitler napao Jugoslaviju → raspad države, nastanak Nezavisne Države Hrvatske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okupirala Grčku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DE4093B1-DB1C-457C-8B75-2D54E121D0C4}"/>
              </a:ext>
            </a:extLst>
          </p:cNvPr>
          <p:cNvSpPr/>
          <p:nvPr/>
        </p:nvSpPr>
        <p:spPr>
          <a:xfrm>
            <a:off x="744718" y="2069773"/>
            <a:ext cx="2743200" cy="1007489"/>
          </a:xfrm>
          <a:custGeom>
            <a:avLst/>
            <a:gdLst>
              <a:gd name="connsiteX0" fmla="*/ 0 w 2743200"/>
              <a:gd name="connsiteY0" fmla="*/ 0 h 1007489"/>
              <a:gd name="connsiteX1" fmla="*/ 713232 w 2743200"/>
              <a:gd name="connsiteY1" fmla="*/ 0 h 1007489"/>
              <a:gd name="connsiteX2" fmla="*/ 1426464 w 2743200"/>
              <a:gd name="connsiteY2" fmla="*/ 0 h 1007489"/>
              <a:gd name="connsiteX3" fmla="*/ 2029968 w 2743200"/>
              <a:gd name="connsiteY3" fmla="*/ 0 h 1007489"/>
              <a:gd name="connsiteX4" fmla="*/ 2743200 w 2743200"/>
              <a:gd name="connsiteY4" fmla="*/ 0 h 1007489"/>
              <a:gd name="connsiteX5" fmla="*/ 2743200 w 2743200"/>
              <a:gd name="connsiteY5" fmla="*/ 419786 h 1007489"/>
              <a:gd name="connsiteX6" fmla="*/ 2743200 w 2743200"/>
              <a:gd name="connsiteY6" fmla="*/ 839571 h 1007489"/>
              <a:gd name="connsiteX7" fmla="*/ 2575282 w 2743200"/>
              <a:gd name="connsiteY7" fmla="*/ 1007489 h 1007489"/>
              <a:gd name="connsiteX8" fmla="*/ 2008720 w 2743200"/>
              <a:gd name="connsiteY8" fmla="*/ 1007489 h 1007489"/>
              <a:gd name="connsiteX9" fmla="*/ 1364899 w 2743200"/>
              <a:gd name="connsiteY9" fmla="*/ 1007489 h 1007489"/>
              <a:gd name="connsiteX10" fmla="*/ 746832 w 2743200"/>
              <a:gd name="connsiteY10" fmla="*/ 1007489 h 1007489"/>
              <a:gd name="connsiteX11" fmla="*/ 0 w 2743200"/>
              <a:gd name="connsiteY11" fmla="*/ 1007489 h 1007489"/>
              <a:gd name="connsiteX12" fmla="*/ 0 w 2743200"/>
              <a:gd name="connsiteY12" fmla="*/ 523894 h 1007489"/>
              <a:gd name="connsiteX13" fmla="*/ 0 w 2743200"/>
              <a:gd name="connsiteY13" fmla="*/ 0 h 1007489"/>
              <a:gd name="connsiteX0" fmla="*/ 2575282 w 2743200"/>
              <a:gd name="connsiteY0" fmla="*/ 1007489 h 1007489"/>
              <a:gd name="connsiteX1" fmla="*/ 2608865 w 2743200"/>
              <a:gd name="connsiteY1" fmla="*/ 873154 h 1007489"/>
              <a:gd name="connsiteX2" fmla="*/ 2743200 w 2743200"/>
              <a:gd name="connsiteY2" fmla="*/ 839571 h 1007489"/>
              <a:gd name="connsiteX3" fmla="*/ 2575282 w 2743200"/>
              <a:gd name="connsiteY3" fmla="*/ 1007489 h 1007489"/>
              <a:gd name="connsiteX0" fmla="*/ 2575282 w 2743200"/>
              <a:gd name="connsiteY0" fmla="*/ 1007489 h 1007489"/>
              <a:gd name="connsiteX1" fmla="*/ 2608865 w 2743200"/>
              <a:gd name="connsiteY1" fmla="*/ 873154 h 1007489"/>
              <a:gd name="connsiteX2" fmla="*/ 2743200 w 2743200"/>
              <a:gd name="connsiteY2" fmla="*/ 839571 h 1007489"/>
              <a:gd name="connsiteX3" fmla="*/ 2575282 w 2743200"/>
              <a:gd name="connsiteY3" fmla="*/ 1007489 h 1007489"/>
              <a:gd name="connsiteX4" fmla="*/ 2008720 w 2743200"/>
              <a:gd name="connsiteY4" fmla="*/ 1007489 h 1007489"/>
              <a:gd name="connsiteX5" fmla="*/ 1339147 w 2743200"/>
              <a:gd name="connsiteY5" fmla="*/ 1007489 h 1007489"/>
              <a:gd name="connsiteX6" fmla="*/ 772585 w 2743200"/>
              <a:gd name="connsiteY6" fmla="*/ 1007489 h 1007489"/>
              <a:gd name="connsiteX7" fmla="*/ 0 w 2743200"/>
              <a:gd name="connsiteY7" fmla="*/ 1007489 h 1007489"/>
              <a:gd name="connsiteX8" fmla="*/ 0 w 2743200"/>
              <a:gd name="connsiteY8" fmla="*/ 513819 h 1007489"/>
              <a:gd name="connsiteX9" fmla="*/ 0 w 2743200"/>
              <a:gd name="connsiteY9" fmla="*/ 0 h 1007489"/>
              <a:gd name="connsiteX10" fmla="*/ 740664 w 2743200"/>
              <a:gd name="connsiteY10" fmla="*/ 0 h 1007489"/>
              <a:gd name="connsiteX11" fmla="*/ 1371600 w 2743200"/>
              <a:gd name="connsiteY11" fmla="*/ 0 h 1007489"/>
              <a:gd name="connsiteX12" fmla="*/ 2002536 w 2743200"/>
              <a:gd name="connsiteY12" fmla="*/ 0 h 1007489"/>
              <a:gd name="connsiteX13" fmla="*/ 2743200 w 2743200"/>
              <a:gd name="connsiteY13" fmla="*/ 0 h 1007489"/>
              <a:gd name="connsiteX14" fmla="*/ 2743200 w 2743200"/>
              <a:gd name="connsiteY14" fmla="*/ 419786 h 1007489"/>
              <a:gd name="connsiteX15" fmla="*/ 2743200 w 2743200"/>
              <a:gd name="connsiteY15" fmla="*/ 839571 h 100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43200" h="1007489" stroke="0" extrusionOk="0">
                <a:moveTo>
                  <a:pt x="0" y="0"/>
                </a:moveTo>
                <a:cubicBezTo>
                  <a:pt x="279303" y="4217"/>
                  <a:pt x="493284" y="29358"/>
                  <a:pt x="713232" y="0"/>
                </a:cubicBezTo>
                <a:cubicBezTo>
                  <a:pt x="933180" y="-29358"/>
                  <a:pt x="1121248" y="12958"/>
                  <a:pt x="1426464" y="0"/>
                </a:cubicBezTo>
                <a:cubicBezTo>
                  <a:pt x="1731680" y="-12958"/>
                  <a:pt x="1899604" y="-11150"/>
                  <a:pt x="2029968" y="0"/>
                </a:cubicBezTo>
                <a:cubicBezTo>
                  <a:pt x="2160332" y="11150"/>
                  <a:pt x="2411764" y="-17407"/>
                  <a:pt x="2743200" y="0"/>
                </a:cubicBezTo>
                <a:cubicBezTo>
                  <a:pt x="2762252" y="204398"/>
                  <a:pt x="2753352" y="233487"/>
                  <a:pt x="2743200" y="419786"/>
                </a:cubicBezTo>
                <a:cubicBezTo>
                  <a:pt x="2733048" y="606085"/>
                  <a:pt x="2724658" y="676641"/>
                  <a:pt x="2743200" y="839571"/>
                </a:cubicBezTo>
                <a:cubicBezTo>
                  <a:pt x="2662329" y="920106"/>
                  <a:pt x="2625155" y="962078"/>
                  <a:pt x="2575282" y="1007489"/>
                </a:cubicBezTo>
                <a:cubicBezTo>
                  <a:pt x="2377157" y="1008924"/>
                  <a:pt x="2136260" y="988232"/>
                  <a:pt x="2008720" y="1007489"/>
                </a:cubicBezTo>
                <a:cubicBezTo>
                  <a:pt x="1881180" y="1026746"/>
                  <a:pt x="1537484" y="1036100"/>
                  <a:pt x="1364899" y="1007489"/>
                </a:cubicBezTo>
                <a:cubicBezTo>
                  <a:pt x="1192314" y="978878"/>
                  <a:pt x="1047618" y="998218"/>
                  <a:pt x="746832" y="1007489"/>
                </a:cubicBezTo>
                <a:cubicBezTo>
                  <a:pt x="446046" y="1016760"/>
                  <a:pt x="362696" y="1044192"/>
                  <a:pt x="0" y="1007489"/>
                </a:cubicBezTo>
                <a:cubicBezTo>
                  <a:pt x="-15718" y="845934"/>
                  <a:pt x="14974" y="751273"/>
                  <a:pt x="0" y="523894"/>
                </a:cubicBezTo>
                <a:cubicBezTo>
                  <a:pt x="-14974" y="296515"/>
                  <a:pt x="14713" y="135171"/>
                  <a:pt x="0" y="0"/>
                </a:cubicBezTo>
                <a:close/>
              </a:path>
              <a:path w="2743200" h="1007489" fill="darkenLess" stroke="0" extrusionOk="0">
                <a:moveTo>
                  <a:pt x="2575282" y="1007489"/>
                </a:moveTo>
                <a:cubicBezTo>
                  <a:pt x="2580372" y="959129"/>
                  <a:pt x="2600605" y="932154"/>
                  <a:pt x="2608865" y="873154"/>
                </a:cubicBezTo>
                <a:cubicBezTo>
                  <a:pt x="2648352" y="857879"/>
                  <a:pt x="2699179" y="857362"/>
                  <a:pt x="2743200" y="839571"/>
                </a:cubicBezTo>
                <a:cubicBezTo>
                  <a:pt x="2695303" y="872886"/>
                  <a:pt x="2623588" y="961698"/>
                  <a:pt x="2575282" y="1007489"/>
                </a:cubicBezTo>
                <a:close/>
              </a:path>
              <a:path w="2743200" h="1007489" fill="none" extrusionOk="0">
                <a:moveTo>
                  <a:pt x="2575282" y="1007489"/>
                </a:moveTo>
                <a:cubicBezTo>
                  <a:pt x="2587594" y="964013"/>
                  <a:pt x="2597952" y="935116"/>
                  <a:pt x="2608865" y="873154"/>
                </a:cubicBezTo>
                <a:cubicBezTo>
                  <a:pt x="2650736" y="865269"/>
                  <a:pt x="2692284" y="859024"/>
                  <a:pt x="2743200" y="839571"/>
                </a:cubicBezTo>
                <a:cubicBezTo>
                  <a:pt x="2677947" y="909315"/>
                  <a:pt x="2612912" y="954679"/>
                  <a:pt x="2575282" y="1007489"/>
                </a:cubicBezTo>
                <a:cubicBezTo>
                  <a:pt x="2454266" y="1011880"/>
                  <a:pt x="2184265" y="985951"/>
                  <a:pt x="2008720" y="1007489"/>
                </a:cubicBezTo>
                <a:cubicBezTo>
                  <a:pt x="1833175" y="1029027"/>
                  <a:pt x="1614731" y="1037726"/>
                  <a:pt x="1339147" y="1007489"/>
                </a:cubicBezTo>
                <a:cubicBezTo>
                  <a:pt x="1063563" y="977252"/>
                  <a:pt x="942929" y="1024478"/>
                  <a:pt x="772585" y="1007489"/>
                </a:cubicBezTo>
                <a:cubicBezTo>
                  <a:pt x="602241" y="990500"/>
                  <a:pt x="188699" y="1038216"/>
                  <a:pt x="0" y="1007489"/>
                </a:cubicBezTo>
                <a:cubicBezTo>
                  <a:pt x="-20030" y="794915"/>
                  <a:pt x="5001" y="688553"/>
                  <a:pt x="0" y="513819"/>
                </a:cubicBezTo>
                <a:cubicBezTo>
                  <a:pt x="-5001" y="339085"/>
                  <a:pt x="-10023" y="204225"/>
                  <a:pt x="0" y="0"/>
                </a:cubicBezTo>
                <a:cubicBezTo>
                  <a:pt x="249615" y="-21869"/>
                  <a:pt x="395971" y="-23131"/>
                  <a:pt x="740664" y="0"/>
                </a:cubicBezTo>
                <a:cubicBezTo>
                  <a:pt x="1085357" y="23131"/>
                  <a:pt x="1084586" y="-2400"/>
                  <a:pt x="1371600" y="0"/>
                </a:cubicBezTo>
                <a:cubicBezTo>
                  <a:pt x="1658614" y="2400"/>
                  <a:pt x="1859606" y="14175"/>
                  <a:pt x="2002536" y="0"/>
                </a:cubicBezTo>
                <a:cubicBezTo>
                  <a:pt x="2145466" y="-14175"/>
                  <a:pt x="2412753" y="594"/>
                  <a:pt x="2743200" y="0"/>
                </a:cubicBezTo>
                <a:cubicBezTo>
                  <a:pt x="2736070" y="149422"/>
                  <a:pt x="2745966" y="316468"/>
                  <a:pt x="2743200" y="419786"/>
                </a:cubicBezTo>
                <a:cubicBezTo>
                  <a:pt x="2740434" y="523104"/>
                  <a:pt x="2737576" y="684705"/>
                  <a:pt x="2743200" y="839571"/>
                </a:cubicBezTo>
              </a:path>
              <a:path w="2743200" h="1007489" fill="none" stroke="0" extrusionOk="0">
                <a:moveTo>
                  <a:pt x="2575282" y="1007489"/>
                </a:moveTo>
                <a:cubicBezTo>
                  <a:pt x="2587355" y="967629"/>
                  <a:pt x="2592785" y="934612"/>
                  <a:pt x="2608865" y="873154"/>
                </a:cubicBezTo>
                <a:cubicBezTo>
                  <a:pt x="2666032" y="855884"/>
                  <a:pt x="2700302" y="852341"/>
                  <a:pt x="2743200" y="839571"/>
                </a:cubicBezTo>
                <a:cubicBezTo>
                  <a:pt x="2673459" y="897797"/>
                  <a:pt x="2636815" y="960497"/>
                  <a:pt x="2575282" y="1007489"/>
                </a:cubicBezTo>
                <a:cubicBezTo>
                  <a:pt x="2307861" y="992868"/>
                  <a:pt x="2213713" y="1033828"/>
                  <a:pt x="1982967" y="1007489"/>
                </a:cubicBezTo>
                <a:cubicBezTo>
                  <a:pt x="1752221" y="981150"/>
                  <a:pt x="1646176" y="1035951"/>
                  <a:pt x="1390652" y="1007489"/>
                </a:cubicBezTo>
                <a:cubicBezTo>
                  <a:pt x="1135129" y="979027"/>
                  <a:pt x="874007" y="981538"/>
                  <a:pt x="695326" y="1007489"/>
                </a:cubicBezTo>
                <a:cubicBezTo>
                  <a:pt x="516645" y="1033440"/>
                  <a:pt x="243961" y="1005587"/>
                  <a:pt x="0" y="1007489"/>
                </a:cubicBezTo>
                <a:cubicBezTo>
                  <a:pt x="10508" y="893156"/>
                  <a:pt x="-22551" y="708517"/>
                  <a:pt x="0" y="493670"/>
                </a:cubicBezTo>
                <a:cubicBezTo>
                  <a:pt x="22551" y="278823"/>
                  <a:pt x="9679" y="127925"/>
                  <a:pt x="0" y="0"/>
                </a:cubicBezTo>
                <a:cubicBezTo>
                  <a:pt x="333497" y="10259"/>
                  <a:pt x="513179" y="-16623"/>
                  <a:pt x="713232" y="0"/>
                </a:cubicBezTo>
                <a:cubicBezTo>
                  <a:pt x="913285" y="16623"/>
                  <a:pt x="1194785" y="-17073"/>
                  <a:pt x="1453896" y="0"/>
                </a:cubicBezTo>
                <a:cubicBezTo>
                  <a:pt x="1713007" y="17073"/>
                  <a:pt x="1801205" y="-4129"/>
                  <a:pt x="2139696" y="0"/>
                </a:cubicBezTo>
                <a:cubicBezTo>
                  <a:pt x="2478187" y="4129"/>
                  <a:pt x="2573685" y="-10473"/>
                  <a:pt x="2743200" y="0"/>
                </a:cubicBezTo>
                <a:cubicBezTo>
                  <a:pt x="2730464" y="129007"/>
                  <a:pt x="2738355" y="271859"/>
                  <a:pt x="2743200" y="394598"/>
                </a:cubicBezTo>
                <a:cubicBezTo>
                  <a:pt x="2748045" y="517337"/>
                  <a:pt x="2729939" y="631656"/>
                  <a:pt x="2743200" y="839571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1400" i="0" dirty="0">
                <a:solidFill>
                  <a:schemeClr val="tx1"/>
                </a:solidFill>
                <a:latin typeface="Arial Black" panose="020B0A04020102020204" pitchFamily="34" charset="0"/>
              </a:rPr>
              <a:t>OSOVINA RIM – BERLIN (1936.)</a:t>
            </a:r>
          </a:p>
          <a:p>
            <a:pPr lvl="0" algn="ctr"/>
            <a:r>
              <a:rPr lang="hr-HR" sz="1600" dirty="0">
                <a:solidFill>
                  <a:schemeClr val="tx1"/>
                </a:solidFill>
              </a:rPr>
              <a:t>Njemačka i Italija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A75D78C0-AAAE-4D2D-A60B-F76F63645998}"/>
              </a:ext>
            </a:extLst>
          </p:cNvPr>
          <p:cNvSpPr/>
          <p:nvPr/>
        </p:nvSpPr>
        <p:spPr>
          <a:xfrm>
            <a:off x="746186" y="3370671"/>
            <a:ext cx="2743201" cy="1007489"/>
          </a:xfrm>
          <a:custGeom>
            <a:avLst/>
            <a:gdLst>
              <a:gd name="connsiteX0" fmla="*/ 0 w 2743201"/>
              <a:gd name="connsiteY0" fmla="*/ 0 h 1007489"/>
              <a:gd name="connsiteX1" fmla="*/ 713232 w 2743201"/>
              <a:gd name="connsiteY1" fmla="*/ 0 h 1007489"/>
              <a:gd name="connsiteX2" fmla="*/ 1426465 w 2743201"/>
              <a:gd name="connsiteY2" fmla="*/ 0 h 1007489"/>
              <a:gd name="connsiteX3" fmla="*/ 2029969 w 2743201"/>
              <a:gd name="connsiteY3" fmla="*/ 0 h 1007489"/>
              <a:gd name="connsiteX4" fmla="*/ 2743201 w 2743201"/>
              <a:gd name="connsiteY4" fmla="*/ 0 h 1007489"/>
              <a:gd name="connsiteX5" fmla="*/ 2743201 w 2743201"/>
              <a:gd name="connsiteY5" fmla="*/ 419786 h 1007489"/>
              <a:gd name="connsiteX6" fmla="*/ 2743201 w 2743201"/>
              <a:gd name="connsiteY6" fmla="*/ 839571 h 1007489"/>
              <a:gd name="connsiteX7" fmla="*/ 2575283 w 2743201"/>
              <a:gd name="connsiteY7" fmla="*/ 1007489 h 1007489"/>
              <a:gd name="connsiteX8" fmla="*/ 2008721 w 2743201"/>
              <a:gd name="connsiteY8" fmla="*/ 1007489 h 1007489"/>
              <a:gd name="connsiteX9" fmla="*/ 1364900 w 2743201"/>
              <a:gd name="connsiteY9" fmla="*/ 1007489 h 1007489"/>
              <a:gd name="connsiteX10" fmla="*/ 746832 w 2743201"/>
              <a:gd name="connsiteY10" fmla="*/ 1007489 h 1007489"/>
              <a:gd name="connsiteX11" fmla="*/ 0 w 2743201"/>
              <a:gd name="connsiteY11" fmla="*/ 1007489 h 1007489"/>
              <a:gd name="connsiteX12" fmla="*/ 0 w 2743201"/>
              <a:gd name="connsiteY12" fmla="*/ 523894 h 1007489"/>
              <a:gd name="connsiteX13" fmla="*/ 0 w 2743201"/>
              <a:gd name="connsiteY13" fmla="*/ 0 h 1007489"/>
              <a:gd name="connsiteX0" fmla="*/ 2575283 w 2743201"/>
              <a:gd name="connsiteY0" fmla="*/ 1007489 h 1007489"/>
              <a:gd name="connsiteX1" fmla="*/ 2608866 w 2743201"/>
              <a:gd name="connsiteY1" fmla="*/ 873154 h 1007489"/>
              <a:gd name="connsiteX2" fmla="*/ 2743201 w 2743201"/>
              <a:gd name="connsiteY2" fmla="*/ 839571 h 1007489"/>
              <a:gd name="connsiteX3" fmla="*/ 2575283 w 2743201"/>
              <a:gd name="connsiteY3" fmla="*/ 1007489 h 1007489"/>
              <a:gd name="connsiteX0" fmla="*/ 2575283 w 2743201"/>
              <a:gd name="connsiteY0" fmla="*/ 1007489 h 1007489"/>
              <a:gd name="connsiteX1" fmla="*/ 2608866 w 2743201"/>
              <a:gd name="connsiteY1" fmla="*/ 873154 h 1007489"/>
              <a:gd name="connsiteX2" fmla="*/ 2743201 w 2743201"/>
              <a:gd name="connsiteY2" fmla="*/ 839571 h 1007489"/>
              <a:gd name="connsiteX3" fmla="*/ 2575283 w 2743201"/>
              <a:gd name="connsiteY3" fmla="*/ 1007489 h 1007489"/>
              <a:gd name="connsiteX4" fmla="*/ 2008721 w 2743201"/>
              <a:gd name="connsiteY4" fmla="*/ 1007489 h 1007489"/>
              <a:gd name="connsiteX5" fmla="*/ 1339147 w 2743201"/>
              <a:gd name="connsiteY5" fmla="*/ 1007489 h 1007489"/>
              <a:gd name="connsiteX6" fmla="*/ 772585 w 2743201"/>
              <a:gd name="connsiteY6" fmla="*/ 1007489 h 1007489"/>
              <a:gd name="connsiteX7" fmla="*/ 0 w 2743201"/>
              <a:gd name="connsiteY7" fmla="*/ 1007489 h 1007489"/>
              <a:gd name="connsiteX8" fmla="*/ 0 w 2743201"/>
              <a:gd name="connsiteY8" fmla="*/ 513819 h 1007489"/>
              <a:gd name="connsiteX9" fmla="*/ 0 w 2743201"/>
              <a:gd name="connsiteY9" fmla="*/ 0 h 1007489"/>
              <a:gd name="connsiteX10" fmla="*/ 740664 w 2743201"/>
              <a:gd name="connsiteY10" fmla="*/ 0 h 1007489"/>
              <a:gd name="connsiteX11" fmla="*/ 1371601 w 2743201"/>
              <a:gd name="connsiteY11" fmla="*/ 0 h 1007489"/>
              <a:gd name="connsiteX12" fmla="*/ 2002537 w 2743201"/>
              <a:gd name="connsiteY12" fmla="*/ 0 h 1007489"/>
              <a:gd name="connsiteX13" fmla="*/ 2743201 w 2743201"/>
              <a:gd name="connsiteY13" fmla="*/ 0 h 1007489"/>
              <a:gd name="connsiteX14" fmla="*/ 2743201 w 2743201"/>
              <a:gd name="connsiteY14" fmla="*/ 419786 h 1007489"/>
              <a:gd name="connsiteX15" fmla="*/ 2743201 w 2743201"/>
              <a:gd name="connsiteY15" fmla="*/ 839571 h 100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43201" h="1007489" stroke="0" extrusionOk="0">
                <a:moveTo>
                  <a:pt x="0" y="0"/>
                </a:moveTo>
                <a:cubicBezTo>
                  <a:pt x="279303" y="4217"/>
                  <a:pt x="493284" y="29358"/>
                  <a:pt x="713232" y="0"/>
                </a:cubicBezTo>
                <a:cubicBezTo>
                  <a:pt x="933180" y="-29358"/>
                  <a:pt x="1116233" y="7333"/>
                  <a:pt x="1426465" y="0"/>
                </a:cubicBezTo>
                <a:cubicBezTo>
                  <a:pt x="1736697" y="-7333"/>
                  <a:pt x="1899605" y="-11150"/>
                  <a:pt x="2029969" y="0"/>
                </a:cubicBezTo>
                <a:cubicBezTo>
                  <a:pt x="2160333" y="11150"/>
                  <a:pt x="2411765" y="-17407"/>
                  <a:pt x="2743201" y="0"/>
                </a:cubicBezTo>
                <a:cubicBezTo>
                  <a:pt x="2762253" y="204398"/>
                  <a:pt x="2753353" y="233487"/>
                  <a:pt x="2743201" y="419786"/>
                </a:cubicBezTo>
                <a:cubicBezTo>
                  <a:pt x="2733049" y="606085"/>
                  <a:pt x="2724659" y="676641"/>
                  <a:pt x="2743201" y="839571"/>
                </a:cubicBezTo>
                <a:cubicBezTo>
                  <a:pt x="2662330" y="920106"/>
                  <a:pt x="2625156" y="962078"/>
                  <a:pt x="2575283" y="1007489"/>
                </a:cubicBezTo>
                <a:cubicBezTo>
                  <a:pt x="2377158" y="1008924"/>
                  <a:pt x="2136261" y="988232"/>
                  <a:pt x="2008721" y="1007489"/>
                </a:cubicBezTo>
                <a:cubicBezTo>
                  <a:pt x="1881181" y="1026746"/>
                  <a:pt x="1537485" y="1036100"/>
                  <a:pt x="1364900" y="1007489"/>
                </a:cubicBezTo>
                <a:cubicBezTo>
                  <a:pt x="1192315" y="978878"/>
                  <a:pt x="1047665" y="1001744"/>
                  <a:pt x="746832" y="1007489"/>
                </a:cubicBezTo>
                <a:cubicBezTo>
                  <a:pt x="445999" y="1013234"/>
                  <a:pt x="362696" y="1044192"/>
                  <a:pt x="0" y="1007489"/>
                </a:cubicBezTo>
                <a:cubicBezTo>
                  <a:pt x="-15718" y="845934"/>
                  <a:pt x="14974" y="751273"/>
                  <a:pt x="0" y="523894"/>
                </a:cubicBezTo>
                <a:cubicBezTo>
                  <a:pt x="-14974" y="296515"/>
                  <a:pt x="14713" y="135171"/>
                  <a:pt x="0" y="0"/>
                </a:cubicBezTo>
                <a:close/>
              </a:path>
              <a:path w="2743201" h="1007489" fill="darkenLess" stroke="0" extrusionOk="0">
                <a:moveTo>
                  <a:pt x="2575283" y="1007489"/>
                </a:moveTo>
                <a:cubicBezTo>
                  <a:pt x="2580373" y="959129"/>
                  <a:pt x="2600606" y="932154"/>
                  <a:pt x="2608866" y="873154"/>
                </a:cubicBezTo>
                <a:cubicBezTo>
                  <a:pt x="2648353" y="857879"/>
                  <a:pt x="2699180" y="857362"/>
                  <a:pt x="2743201" y="839571"/>
                </a:cubicBezTo>
                <a:cubicBezTo>
                  <a:pt x="2695304" y="872886"/>
                  <a:pt x="2623589" y="961698"/>
                  <a:pt x="2575283" y="1007489"/>
                </a:cubicBezTo>
                <a:close/>
              </a:path>
              <a:path w="2743201" h="1007489" fill="none" extrusionOk="0">
                <a:moveTo>
                  <a:pt x="2575283" y="1007489"/>
                </a:moveTo>
                <a:cubicBezTo>
                  <a:pt x="2587595" y="964013"/>
                  <a:pt x="2597953" y="935116"/>
                  <a:pt x="2608866" y="873154"/>
                </a:cubicBezTo>
                <a:cubicBezTo>
                  <a:pt x="2650737" y="865269"/>
                  <a:pt x="2692285" y="859024"/>
                  <a:pt x="2743201" y="839571"/>
                </a:cubicBezTo>
                <a:cubicBezTo>
                  <a:pt x="2677948" y="909315"/>
                  <a:pt x="2612913" y="954679"/>
                  <a:pt x="2575283" y="1007489"/>
                </a:cubicBezTo>
                <a:cubicBezTo>
                  <a:pt x="2454267" y="1011880"/>
                  <a:pt x="2184266" y="985951"/>
                  <a:pt x="2008721" y="1007489"/>
                </a:cubicBezTo>
                <a:cubicBezTo>
                  <a:pt x="1833176" y="1029027"/>
                  <a:pt x="1621118" y="1038748"/>
                  <a:pt x="1339147" y="1007489"/>
                </a:cubicBezTo>
                <a:cubicBezTo>
                  <a:pt x="1057176" y="976230"/>
                  <a:pt x="942929" y="1024478"/>
                  <a:pt x="772585" y="1007489"/>
                </a:cubicBezTo>
                <a:cubicBezTo>
                  <a:pt x="602241" y="990500"/>
                  <a:pt x="188699" y="1038216"/>
                  <a:pt x="0" y="1007489"/>
                </a:cubicBezTo>
                <a:cubicBezTo>
                  <a:pt x="-20030" y="794915"/>
                  <a:pt x="5001" y="688553"/>
                  <a:pt x="0" y="513819"/>
                </a:cubicBezTo>
                <a:cubicBezTo>
                  <a:pt x="-5001" y="339085"/>
                  <a:pt x="-10023" y="204225"/>
                  <a:pt x="0" y="0"/>
                </a:cubicBezTo>
                <a:cubicBezTo>
                  <a:pt x="249615" y="-21869"/>
                  <a:pt x="395971" y="-23131"/>
                  <a:pt x="740664" y="0"/>
                </a:cubicBezTo>
                <a:cubicBezTo>
                  <a:pt x="1085357" y="23131"/>
                  <a:pt x="1079458" y="-6274"/>
                  <a:pt x="1371601" y="0"/>
                </a:cubicBezTo>
                <a:cubicBezTo>
                  <a:pt x="1663744" y="6274"/>
                  <a:pt x="1859607" y="14175"/>
                  <a:pt x="2002537" y="0"/>
                </a:cubicBezTo>
                <a:cubicBezTo>
                  <a:pt x="2145467" y="-14175"/>
                  <a:pt x="2412754" y="594"/>
                  <a:pt x="2743201" y="0"/>
                </a:cubicBezTo>
                <a:cubicBezTo>
                  <a:pt x="2736071" y="149422"/>
                  <a:pt x="2745967" y="316468"/>
                  <a:pt x="2743201" y="419786"/>
                </a:cubicBezTo>
                <a:cubicBezTo>
                  <a:pt x="2740435" y="523104"/>
                  <a:pt x="2737577" y="684705"/>
                  <a:pt x="2743201" y="839571"/>
                </a:cubicBezTo>
              </a:path>
              <a:path w="2743201" h="1007489" fill="none" stroke="0" extrusionOk="0">
                <a:moveTo>
                  <a:pt x="2575283" y="1007489"/>
                </a:moveTo>
                <a:cubicBezTo>
                  <a:pt x="2587356" y="967629"/>
                  <a:pt x="2592786" y="934612"/>
                  <a:pt x="2608866" y="873154"/>
                </a:cubicBezTo>
                <a:cubicBezTo>
                  <a:pt x="2666033" y="855884"/>
                  <a:pt x="2700303" y="852341"/>
                  <a:pt x="2743201" y="839571"/>
                </a:cubicBezTo>
                <a:cubicBezTo>
                  <a:pt x="2673460" y="897797"/>
                  <a:pt x="2636816" y="960497"/>
                  <a:pt x="2575283" y="1007489"/>
                </a:cubicBezTo>
                <a:cubicBezTo>
                  <a:pt x="2307862" y="992868"/>
                  <a:pt x="2213714" y="1033828"/>
                  <a:pt x="1982968" y="1007489"/>
                </a:cubicBezTo>
                <a:cubicBezTo>
                  <a:pt x="1752222" y="981150"/>
                  <a:pt x="1646177" y="1035951"/>
                  <a:pt x="1390653" y="1007489"/>
                </a:cubicBezTo>
                <a:cubicBezTo>
                  <a:pt x="1135130" y="979027"/>
                  <a:pt x="874801" y="985865"/>
                  <a:pt x="695326" y="1007489"/>
                </a:cubicBezTo>
                <a:cubicBezTo>
                  <a:pt x="515851" y="1029113"/>
                  <a:pt x="243961" y="1005587"/>
                  <a:pt x="0" y="1007489"/>
                </a:cubicBezTo>
                <a:cubicBezTo>
                  <a:pt x="10508" y="893156"/>
                  <a:pt x="-22551" y="708517"/>
                  <a:pt x="0" y="493670"/>
                </a:cubicBezTo>
                <a:cubicBezTo>
                  <a:pt x="22551" y="278823"/>
                  <a:pt x="9679" y="127925"/>
                  <a:pt x="0" y="0"/>
                </a:cubicBezTo>
                <a:cubicBezTo>
                  <a:pt x="333497" y="10259"/>
                  <a:pt x="513179" y="-16623"/>
                  <a:pt x="713232" y="0"/>
                </a:cubicBezTo>
                <a:cubicBezTo>
                  <a:pt x="913285" y="16623"/>
                  <a:pt x="1191384" y="-17664"/>
                  <a:pt x="1453897" y="0"/>
                </a:cubicBezTo>
                <a:cubicBezTo>
                  <a:pt x="1716410" y="17664"/>
                  <a:pt x="1801206" y="-4129"/>
                  <a:pt x="2139697" y="0"/>
                </a:cubicBezTo>
                <a:cubicBezTo>
                  <a:pt x="2478188" y="4129"/>
                  <a:pt x="2573686" y="-10473"/>
                  <a:pt x="2743201" y="0"/>
                </a:cubicBezTo>
                <a:cubicBezTo>
                  <a:pt x="2730465" y="129007"/>
                  <a:pt x="2738356" y="271859"/>
                  <a:pt x="2743201" y="394598"/>
                </a:cubicBezTo>
                <a:cubicBezTo>
                  <a:pt x="2748046" y="517337"/>
                  <a:pt x="2729940" y="631656"/>
                  <a:pt x="2743201" y="839571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1400" i="0" dirty="0">
                <a:solidFill>
                  <a:schemeClr val="tx1"/>
                </a:solidFill>
                <a:latin typeface="Arial Black" panose="020B0A04020102020204" pitchFamily="34" charset="0"/>
              </a:rPr>
              <a:t>ANTIKOMINTERNSKI PAKT (1936.)</a:t>
            </a:r>
          </a:p>
          <a:p>
            <a:pPr lvl="0" algn="ctr"/>
            <a:r>
              <a:rPr lang="hr-HR" sz="1600" dirty="0">
                <a:solidFill>
                  <a:schemeClr val="tx1"/>
                </a:solidFill>
              </a:rPr>
              <a:t>Njemačka i Japan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Val 9">
            <a:extLst>
              <a:ext uri="{FF2B5EF4-FFF2-40B4-BE49-F238E27FC236}">
                <a16:creationId xmlns:a16="http://schemas.microsoft.com/office/drawing/2014/main" xmlns="" id="{31BF1933-5A6B-4F87-BE48-7C93504502B5}"/>
              </a:ext>
            </a:extLst>
          </p:cNvPr>
          <p:cNvSpPr/>
          <p:nvPr/>
        </p:nvSpPr>
        <p:spPr>
          <a:xfrm>
            <a:off x="4653902" y="2500247"/>
            <a:ext cx="3195687" cy="1614426"/>
          </a:xfrm>
          <a:custGeom>
            <a:avLst/>
            <a:gdLst>
              <a:gd name="connsiteX0" fmla="*/ 0 w 3195687"/>
              <a:gd name="connsiteY0" fmla="*/ 110152 h 1614426"/>
              <a:gd name="connsiteX1" fmla="*/ 3101414 w 3195687"/>
              <a:gd name="connsiteY1" fmla="*/ 110152 h 1614426"/>
              <a:gd name="connsiteX2" fmla="*/ 3132838 w 3195687"/>
              <a:gd name="connsiteY2" fmla="*/ 574859 h 1614426"/>
              <a:gd name="connsiteX3" fmla="*/ 3161434 w 3195687"/>
              <a:gd name="connsiteY3" fmla="*/ 997743 h 1614426"/>
              <a:gd name="connsiteX4" fmla="*/ 3195687 w 3195687"/>
              <a:gd name="connsiteY4" fmla="*/ 1504274 h 1614426"/>
              <a:gd name="connsiteX5" fmla="*/ 94273 w 3195687"/>
              <a:gd name="connsiteY5" fmla="*/ 1504274 h 1614426"/>
              <a:gd name="connsiteX6" fmla="*/ 62849 w 3195687"/>
              <a:gd name="connsiteY6" fmla="*/ 1039567 h 1614426"/>
              <a:gd name="connsiteX7" fmla="*/ 34253 w 3195687"/>
              <a:gd name="connsiteY7" fmla="*/ 616683 h 1614426"/>
              <a:gd name="connsiteX8" fmla="*/ 0 w 3195687"/>
              <a:gd name="connsiteY8" fmla="*/ 110152 h 16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5687" h="1614426" fill="none" extrusionOk="0">
                <a:moveTo>
                  <a:pt x="0" y="110152"/>
                </a:moveTo>
                <a:cubicBezTo>
                  <a:pt x="820537" y="-429884"/>
                  <a:pt x="1916091" y="604822"/>
                  <a:pt x="3101414" y="110152"/>
                </a:cubicBezTo>
                <a:cubicBezTo>
                  <a:pt x="3153920" y="269807"/>
                  <a:pt x="3082886" y="418426"/>
                  <a:pt x="3132838" y="574859"/>
                </a:cubicBezTo>
                <a:cubicBezTo>
                  <a:pt x="3182790" y="731292"/>
                  <a:pt x="3131240" y="892912"/>
                  <a:pt x="3161434" y="997743"/>
                </a:cubicBezTo>
                <a:cubicBezTo>
                  <a:pt x="3191628" y="1102574"/>
                  <a:pt x="3152994" y="1377917"/>
                  <a:pt x="3195687" y="1504274"/>
                </a:cubicBezTo>
                <a:cubicBezTo>
                  <a:pt x="2221038" y="2034600"/>
                  <a:pt x="1062309" y="1397927"/>
                  <a:pt x="94273" y="1504274"/>
                </a:cubicBezTo>
                <a:cubicBezTo>
                  <a:pt x="47459" y="1302717"/>
                  <a:pt x="120768" y="1260256"/>
                  <a:pt x="62849" y="1039567"/>
                </a:cubicBezTo>
                <a:cubicBezTo>
                  <a:pt x="4930" y="818878"/>
                  <a:pt x="46752" y="760628"/>
                  <a:pt x="34253" y="616683"/>
                </a:cubicBezTo>
                <a:cubicBezTo>
                  <a:pt x="21754" y="472738"/>
                  <a:pt x="22089" y="216086"/>
                  <a:pt x="0" y="110152"/>
                </a:cubicBezTo>
                <a:close/>
              </a:path>
              <a:path w="3195687" h="1614426" stroke="0" extrusionOk="0">
                <a:moveTo>
                  <a:pt x="0" y="110152"/>
                </a:moveTo>
                <a:cubicBezTo>
                  <a:pt x="1099932" y="-155336"/>
                  <a:pt x="1972953" y="388361"/>
                  <a:pt x="3101414" y="110152"/>
                </a:cubicBezTo>
                <a:cubicBezTo>
                  <a:pt x="3151312" y="274052"/>
                  <a:pt x="3093161" y="454431"/>
                  <a:pt x="3130953" y="546977"/>
                </a:cubicBezTo>
                <a:cubicBezTo>
                  <a:pt x="3168745" y="639523"/>
                  <a:pt x="3127437" y="849690"/>
                  <a:pt x="3161434" y="997743"/>
                </a:cubicBezTo>
                <a:cubicBezTo>
                  <a:pt x="3195431" y="1145796"/>
                  <a:pt x="3151308" y="1399994"/>
                  <a:pt x="3195687" y="1504274"/>
                </a:cubicBezTo>
                <a:cubicBezTo>
                  <a:pt x="2173961" y="1788389"/>
                  <a:pt x="1062258" y="1114422"/>
                  <a:pt x="94273" y="1504274"/>
                </a:cubicBezTo>
                <a:cubicBezTo>
                  <a:pt x="54093" y="1354449"/>
                  <a:pt x="78436" y="1173873"/>
                  <a:pt x="63791" y="1053508"/>
                </a:cubicBezTo>
                <a:cubicBezTo>
                  <a:pt x="49146" y="933143"/>
                  <a:pt x="90785" y="798063"/>
                  <a:pt x="34253" y="616683"/>
                </a:cubicBezTo>
                <a:cubicBezTo>
                  <a:pt x="-22279" y="435303"/>
                  <a:pt x="58673" y="270625"/>
                  <a:pt x="0" y="11015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00591522">
                  <a:prstGeom prst="wave">
                    <a:avLst>
                      <a:gd name="adj1" fmla="val 6823"/>
                      <a:gd name="adj2" fmla="val 147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TROJNI PAKT (1940.) </a:t>
            </a:r>
          </a:p>
          <a:p>
            <a:pPr algn="ctr"/>
            <a:r>
              <a:rPr lang="hr-HR" sz="1600" dirty="0">
                <a:solidFill>
                  <a:schemeClr val="tx1"/>
                </a:solidFill>
              </a:rPr>
              <a:t>Njemačka, Italija, Japan, </a:t>
            </a:r>
            <a:r>
              <a:rPr lang="hr-HR" sz="1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Mađarska, Rumunjska, Bugarska, Slovačka, Jugoslavija</a:t>
            </a:r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35C495A0-3AD1-4BA3-86C3-CCC0A728F2C5}"/>
              </a:ext>
            </a:extLst>
          </p:cNvPr>
          <p:cNvSpPr/>
          <p:nvPr/>
        </p:nvSpPr>
        <p:spPr>
          <a:xfrm rot="859797">
            <a:off x="3640960" y="2475253"/>
            <a:ext cx="873539" cy="383234"/>
          </a:xfrm>
          <a:custGeom>
            <a:avLst/>
            <a:gdLst>
              <a:gd name="connsiteX0" fmla="*/ 0 w 873539"/>
              <a:gd name="connsiteY0" fmla="*/ 95809 h 383234"/>
              <a:gd name="connsiteX1" fmla="*/ 347780 w 873539"/>
              <a:gd name="connsiteY1" fmla="*/ 95809 h 383234"/>
              <a:gd name="connsiteX2" fmla="*/ 681922 w 873539"/>
              <a:gd name="connsiteY2" fmla="*/ 95809 h 383234"/>
              <a:gd name="connsiteX3" fmla="*/ 681922 w 873539"/>
              <a:gd name="connsiteY3" fmla="*/ 0 h 383234"/>
              <a:gd name="connsiteX4" fmla="*/ 873539 w 873539"/>
              <a:gd name="connsiteY4" fmla="*/ 191617 h 383234"/>
              <a:gd name="connsiteX5" fmla="*/ 681922 w 873539"/>
              <a:gd name="connsiteY5" fmla="*/ 383234 h 383234"/>
              <a:gd name="connsiteX6" fmla="*/ 681922 w 873539"/>
              <a:gd name="connsiteY6" fmla="*/ 287426 h 383234"/>
              <a:gd name="connsiteX7" fmla="*/ 340961 w 873539"/>
              <a:gd name="connsiteY7" fmla="*/ 287426 h 383234"/>
              <a:gd name="connsiteX8" fmla="*/ 0 w 873539"/>
              <a:gd name="connsiteY8" fmla="*/ 287426 h 383234"/>
              <a:gd name="connsiteX9" fmla="*/ 0 w 873539"/>
              <a:gd name="connsiteY9" fmla="*/ 95809 h 38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539" h="383234" fill="none" extrusionOk="0">
                <a:moveTo>
                  <a:pt x="0" y="95809"/>
                </a:moveTo>
                <a:cubicBezTo>
                  <a:pt x="100915" y="59492"/>
                  <a:pt x="239832" y="132461"/>
                  <a:pt x="347780" y="95809"/>
                </a:cubicBezTo>
                <a:cubicBezTo>
                  <a:pt x="455728" y="59157"/>
                  <a:pt x="614443" y="116884"/>
                  <a:pt x="681922" y="95809"/>
                </a:cubicBezTo>
                <a:cubicBezTo>
                  <a:pt x="673846" y="58795"/>
                  <a:pt x="691511" y="43711"/>
                  <a:pt x="681922" y="0"/>
                </a:cubicBezTo>
                <a:cubicBezTo>
                  <a:pt x="735881" y="50143"/>
                  <a:pt x="800931" y="144089"/>
                  <a:pt x="873539" y="191617"/>
                </a:cubicBezTo>
                <a:cubicBezTo>
                  <a:pt x="803116" y="302186"/>
                  <a:pt x="721110" y="333347"/>
                  <a:pt x="681922" y="383234"/>
                </a:cubicBezTo>
                <a:cubicBezTo>
                  <a:pt x="681371" y="347639"/>
                  <a:pt x="688862" y="309750"/>
                  <a:pt x="681922" y="287426"/>
                </a:cubicBezTo>
                <a:cubicBezTo>
                  <a:pt x="526031" y="296517"/>
                  <a:pt x="479920" y="275081"/>
                  <a:pt x="340961" y="287426"/>
                </a:cubicBezTo>
                <a:cubicBezTo>
                  <a:pt x="202002" y="299771"/>
                  <a:pt x="113150" y="284192"/>
                  <a:pt x="0" y="287426"/>
                </a:cubicBezTo>
                <a:cubicBezTo>
                  <a:pt x="-6867" y="210339"/>
                  <a:pt x="10443" y="145241"/>
                  <a:pt x="0" y="95809"/>
                </a:cubicBezTo>
                <a:close/>
              </a:path>
              <a:path w="873539" h="383234" stroke="0" extrusionOk="0">
                <a:moveTo>
                  <a:pt x="0" y="95809"/>
                </a:moveTo>
                <a:cubicBezTo>
                  <a:pt x="91059" y="70930"/>
                  <a:pt x="211857" y="107918"/>
                  <a:pt x="327323" y="95809"/>
                </a:cubicBezTo>
                <a:cubicBezTo>
                  <a:pt x="442789" y="83700"/>
                  <a:pt x="601913" y="99001"/>
                  <a:pt x="681922" y="95809"/>
                </a:cubicBezTo>
                <a:cubicBezTo>
                  <a:pt x="673195" y="68593"/>
                  <a:pt x="693394" y="36360"/>
                  <a:pt x="681922" y="0"/>
                </a:cubicBezTo>
                <a:cubicBezTo>
                  <a:pt x="776365" y="71531"/>
                  <a:pt x="776817" y="98334"/>
                  <a:pt x="873539" y="191617"/>
                </a:cubicBezTo>
                <a:cubicBezTo>
                  <a:pt x="788001" y="278396"/>
                  <a:pt x="730695" y="329429"/>
                  <a:pt x="681922" y="383234"/>
                </a:cubicBezTo>
                <a:cubicBezTo>
                  <a:pt x="671731" y="359183"/>
                  <a:pt x="685775" y="314158"/>
                  <a:pt x="681922" y="287426"/>
                </a:cubicBezTo>
                <a:cubicBezTo>
                  <a:pt x="608048" y="296829"/>
                  <a:pt x="513038" y="280037"/>
                  <a:pt x="361419" y="287426"/>
                </a:cubicBezTo>
                <a:cubicBezTo>
                  <a:pt x="209800" y="294815"/>
                  <a:pt x="94478" y="275128"/>
                  <a:pt x="0" y="287426"/>
                </a:cubicBezTo>
                <a:cubicBezTo>
                  <a:pt x="-2511" y="220825"/>
                  <a:pt x="4144" y="170187"/>
                  <a:pt x="0" y="9580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95264773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751245BB-BC41-4174-B153-6B3E532DDA90}"/>
              </a:ext>
            </a:extLst>
          </p:cNvPr>
          <p:cNvSpPr/>
          <p:nvPr/>
        </p:nvSpPr>
        <p:spPr>
          <a:xfrm rot="20292791">
            <a:off x="3634875" y="3585321"/>
            <a:ext cx="873539" cy="383234"/>
          </a:xfrm>
          <a:custGeom>
            <a:avLst/>
            <a:gdLst>
              <a:gd name="connsiteX0" fmla="*/ 0 w 873539"/>
              <a:gd name="connsiteY0" fmla="*/ 95809 h 383234"/>
              <a:gd name="connsiteX1" fmla="*/ 347780 w 873539"/>
              <a:gd name="connsiteY1" fmla="*/ 95809 h 383234"/>
              <a:gd name="connsiteX2" fmla="*/ 681922 w 873539"/>
              <a:gd name="connsiteY2" fmla="*/ 95809 h 383234"/>
              <a:gd name="connsiteX3" fmla="*/ 681922 w 873539"/>
              <a:gd name="connsiteY3" fmla="*/ 0 h 383234"/>
              <a:gd name="connsiteX4" fmla="*/ 873539 w 873539"/>
              <a:gd name="connsiteY4" fmla="*/ 191617 h 383234"/>
              <a:gd name="connsiteX5" fmla="*/ 681922 w 873539"/>
              <a:gd name="connsiteY5" fmla="*/ 383234 h 383234"/>
              <a:gd name="connsiteX6" fmla="*/ 681922 w 873539"/>
              <a:gd name="connsiteY6" fmla="*/ 287426 h 383234"/>
              <a:gd name="connsiteX7" fmla="*/ 340961 w 873539"/>
              <a:gd name="connsiteY7" fmla="*/ 287426 h 383234"/>
              <a:gd name="connsiteX8" fmla="*/ 0 w 873539"/>
              <a:gd name="connsiteY8" fmla="*/ 287426 h 383234"/>
              <a:gd name="connsiteX9" fmla="*/ 0 w 873539"/>
              <a:gd name="connsiteY9" fmla="*/ 95809 h 38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539" h="383234" fill="none" extrusionOk="0">
                <a:moveTo>
                  <a:pt x="0" y="95809"/>
                </a:moveTo>
                <a:cubicBezTo>
                  <a:pt x="100915" y="59492"/>
                  <a:pt x="239832" y="132461"/>
                  <a:pt x="347780" y="95809"/>
                </a:cubicBezTo>
                <a:cubicBezTo>
                  <a:pt x="455728" y="59157"/>
                  <a:pt x="614443" y="116884"/>
                  <a:pt x="681922" y="95809"/>
                </a:cubicBezTo>
                <a:cubicBezTo>
                  <a:pt x="673846" y="58795"/>
                  <a:pt x="691511" y="43711"/>
                  <a:pt x="681922" y="0"/>
                </a:cubicBezTo>
                <a:cubicBezTo>
                  <a:pt x="735881" y="50143"/>
                  <a:pt x="800931" y="144089"/>
                  <a:pt x="873539" y="191617"/>
                </a:cubicBezTo>
                <a:cubicBezTo>
                  <a:pt x="803116" y="302186"/>
                  <a:pt x="721110" y="333347"/>
                  <a:pt x="681922" y="383234"/>
                </a:cubicBezTo>
                <a:cubicBezTo>
                  <a:pt x="681371" y="347639"/>
                  <a:pt x="688862" y="309750"/>
                  <a:pt x="681922" y="287426"/>
                </a:cubicBezTo>
                <a:cubicBezTo>
                  <a:pt x="526031" y="296517"/>
                  <a:pt x="479920" y="275081"/>
                  <a:pt x="340961" y="287426"/>
                </a:cubicBezTo>
                <a:cubicBezTo>
                  <a:pt x="202002" y="299771"/>
                  <a:pt x="113150" y="284192"/>
                  <a:pt x="0" y="287426"/>
                </a:cubicBezTo>
                <a:cubicBezTo>
                  <a:pt x="-6867" y="210339"/>
                  <a:pt x="10443" y="145241"/>
                  <a:pt x="0" y="95809"/>
                </a:cubicBezTo>
                <a:close/>
              </a:path>
              <a:path w="873539" h="383234" stroke="0" extrusionOk="0">
                <a:moveTo>
                  <a:pt x="0" y="95809"/>
                </a:moveTo>
                <a:cubicBezTo>
                  <a:pt x="91059" y="70930"/>
                  <a:pt x="211857" y="107918"/>
                  <a:pt x="327323" y="95809"/>
                </a:cubicBezTo>
                <a:cubicBezTo>
                  <a:pt x="442789" y="83700"/>
                  <a:pt x="601913" y="99001"/>
                  <a:pt x="681922" y="95809"/>
                </a:cubicBezTo>
                <a:cubicBezTo>
                  <a:pt x="673195" y="68593"/>
                  <a:pt x="693394" y="36360"/>
                  <a:pt x="681922" y="0"/>
                </a:cubicBezTo>
                <a:cubicBezTo>
                  <a:pt x="776365" y="71531"/>
                  <a:pt x="776817" y="98334"/>
                  <a:pt x="873539" y="191617"/>
                </a:cubicBezTo>
                <a:cubicBezTo>
                  <a:pt x="788001" y="278396"/>
                  <a:pt x="730695" y="329429"/>
                  <a:pt x="681922" y="383234"/>
                </a:cubicBezTo>
                <a:cubicBezTo>
                  <a:pt x="671731" y="359183"/>
                  <a:pt x="685775" y="314158"/>
                  <a:pt x="681922" y="287426"/>
                </a:cubicBezTo>
                <a:cubicBezTo>
                  <a:pt x="608048" y="296829"/>
                  <a:pt x="513038" y="280037"/>
                  <a:pt x="361419" y="287426"/>
                </a:cubicBezTo>
                <a:cubicBezTo>
                  <a:pt x="209800" y="294815"/>
                  <a:pt x="94478" y="275128"/>
                  <a:pt x="0" y="287426"/>
                </a:cubicBezTo>
                <a:cubicBezTo>
                  <a:pt x="-2511" y="220825"/>
                  <a:pt x="4144" y="170187"/>
                  <a:pt x="0" y="9580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95264773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u="sng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Napad </a:t>
            </a:r>
            <a:r>
              <a:rPr lang="hr-HR" sz="2000" b="1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Njemačke na </a:t>
            </a:r>
            <a:r>
              <a:rPr lang="hr-HR" sz="2000" b="1" u="sng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</a:t>
            </a:r>
          </a:p>
          <a:p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22. 6. 1941.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‘Operacija </a:t>
            </a:r>
            <a:r>
              <a:rPr lang="hr-HR" sz="20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BARBAROSSA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Njemačka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napada SSSR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Napad u 3 smjera:   → Lenjingrad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   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Moskva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                  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Kavkaz – zbog nafte 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‘odredi smrti’ – masovna ubijanja civila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sz="2000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Heinrich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Himmler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njemački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problemi – opskrba i jaka zima </a:t>
            </a:r>
          </a:p>
          <a:p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Japanska osvajanja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Japan osvaja dijelove Kine</a:t>
            </a: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1940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Japan ulazi u Trojni pakt, osvaja Indokinu</a:t>
            </a:r>
          </a:p>
          <a:p>
            <a:pPr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7. 12. 1941.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Japanski zrakoplovi napadaju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PEARL HARBOR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 Havajima – SAD ulazi u rat</a:t>
            </a: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1942. – Japanci osvajaju Hong Kong, Filipine, Tajland, Burmu, Singapur 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51945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49147336-A38B-419E-A70F-A3939EBDCD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3" y="1340591"/>
            <a:ext cx="7898860" cy="549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</p:pic>
      <p:pic>
        <p:nvPicPr>
          <p:cNvPr id="1026" name="Picture 2" descr="Svastika – Wikipedija">
            <a:extLst>
              <a:ext uri="{FF2B5EF4-FFF2-40B4-BE49-F238E27FC236}">
                <a16:creationId xmlns:a16="http://schemas.microsoft.com/office/drawing/2014/main" xmlns="" id="{574488B2-204D-485A-B058-650F16D99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8994" y="4116346"/>
            <a:ext cx="668200" cy="668200"/>
          </a:xfrm>
          <a:custGeom>
            <a:avLst/>
            <a:gdLst>
              <a:gd name="connsiteX0" fmla="*/ 0 w 668200"/>
              <a:gd name="connsiteY0" fmla="*/ 0 h 668200"/>
              <a:gd name="connsiteX1" fmla="*/ 668200 w 668200"/>
              <a:gd name="connsiteY1" fmla="*/ 0 h 668200"/>
              <a:gd name="connsiteX2" fmla="*/ 668200 w 668200"/>
              <a:gd name="connsiteY2" fmla="*/ 668200 h 668200"/>
              <a:gd name="connsiteX3" fmla="*/ 0 w 668200"/>
              <a:gd name="connsiteY3" fmla="*/ 668200 h 668200"/>
              <a:gd name="connsiteX4" fmla="*/ 0 w 668200"/>
              <a:gd name="connsiteY4" fmla="*/ 0 h 66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00" h="668200" fill="none" extrusionOk="0">
                <a:moveTo>
                  <a:pt x="0" y="0"/>
                </a:moveTo>
                <a:cubicBezTo>
                  <a:pt x="251987" y="31239"/>
                  <a:pt x="357839" y="-14014"/>
                  <a:pt x="668200" y="0"/>
                </a:cubicBezTo>
                <a:cubicBezTo>
                  <a:pt x="658781" y="171979"/>
                  <a:pt x="681202" y="425809"/>
                  <a:pt x="668200" y="668200"/>
                </a:cubicBezTo>
                <a:cubicBezTo>
                  <a:pt x="467892" y="667712"/>
                  <a:pt x="258503" y="642762"/>
                  <a:pt x="0" y="668200"/>
                </a:cubicBezTo>
                <a:cubicBezTo>
                  <a:pt x="19195" y="394012"/>
                  <a:pt x="2536" y="213221"/>
                  <a:pt x="0" y="0"/>
                </a:cubicBezTo>
                <a:close/>
              </a:path>
              <a:path w="668200" h="668200" stroke="0" extrusionOk="0">
                <a:moveTo>
                  <a:pt x="0" y="0"/>
                </a:moveTo>
                <a:cubicBezTo>
                  <a:pt x="194918" y="-24560"/>
                  <a:pt x="505237" y="4689"/>
                  <a:pt x="668200" y="0"/>
                </a:cubicBezTo>
                <a:cubicBezTo>
                  <a:pt x="647886" y="195370"/>
                  <a:pt x="694522" y="488794"/>
                  <a:pt x="668200" y="668200"/>
                </a:cubicBezTo>
                <a:cubicBezTo>
                  <a:pt x="514101" y="672927"/>
                  <a:pt x="292117" y="651793"/>
                  <a:pt x="0" y="668200"/>
                </a:cubicBezTo>
                <a:cubicBezTo>
                  <a:pt x="-14179" y="459837"/>
                  <a:pt x="-9739" y="318164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18194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vastika – Wikipedija">
            <a:extLst>
              <a:ext uri="{FF2B5EF4-FFF2-40B4-BE49-F238E27FC236}">
                <a16:creationId xmlns:a16="http://schemas.microsoft.com/office/drawing/2014/main" xmlns="" id="{E65C6C0D-D9CB-4F92-9680-11D8F17B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663" y="4022386"/>
            <a:ext cx="404250" cy="404250"/>
          </a:xfrm>
          <a:custGeom>
            <a:avLst/>
            <a:gdLst>
              <a:gd name="connsiteX0" fmla="*/ 0 w 404250"/>
              <a:gd name="connsiteY0" fmla="*/ 0 h 404250"/>
              <a:gd name="connsiteX1" fmla="*/ 404250 w 404250"/>
              <a:gd name="connsiteY1" fmla="*/ 0 h 404250"/>
              <a:gd name="connsiteX2" fmla="*/ 404250 w 404250"/>
              <a:gd name="connsiteY2" fmla="*/ 404250 h 404250"/>
              <a:gd name="connsiteX3" fmla="*/ 0 w 404250"/>
              <a:gd name="connsiteY3" fmla="*/ 404250 h 404250"/>
              <a:gd name="connsiteX4" fmla="*/ 0 w 404250"/>
              <a:gd name="connsiteY4" fmla="*/ 0 h 4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50" h="404250" fill="none" extrusionOk="0">
                <a:moveTo>
                  <a:pt x="0" y="0"/>
                </a:moveTo>
                <a:cubicBezTo>
                  <a:pt x="138675" y="9457"/>
                  <a:pt x="211176" y="4257"/>
                  <a:pt x="404250" y="0"/>
                </a:cubicBezTo>
                <a:cubicBezTo>
                  <a:pt x="410497" y="194020"/>
                  <a:pt x="386173" y="231152"/>
                  <a:pt x="404250" y="404250"/>
                </a:cubicBezTo>
                <a:cubicBezTo>
                  <a:pt x="262282" y="417143"/>
                  <a:pt x="152555" y="389022"/>
                  <a:pt x="0" y="404250"/>
                </a:cubicBezTo>
                <a:cubicBezTo>
                  <a:pt x="-7847" y="233480"/>
                  <a:pt x="7046" y="168768"/>
                  <a:pt x="0" y="0"/>
                </a:cubicBezTo>
                <a:close/>
              </a:path>
              <a:path w="404250" h="404250" stroke="0" extrusionOk="0">
                <a:moveTo>
                  <a:pt x="0" y="0"/>
                </a:moveTo>
                <a:cubicBezTo>
                  <a:pt x="112994" y="5902"/>
                  <a:pt x="279818" y="-16130"/>
                  <a:pt x="404250" y="0"/>
                </a:cubicBezTo>
                <a:cubicBezTo>
                  <a:pt x="406527" y="129328"/>
                  <a:pt x="407566" y="262864"/>
                  <a:pt x="404250" y="404250"/>
                </a:cubicBezTo>
                <a:cubicBezTo>
                  <a:pt x="245323" y="399562"/>
                  <a:pt x="93536" y="407444"/>
                  <a:pt x="0" y="404250"/>
                </a:cubicBezTo>
                <a:cubicBezTo>
                  <a:pt x="11189" y="244048"/>
                  <a:pt x="-13369" y="109401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5640827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vastika – Wikipedija">
            <a:extLst>
              <a:ext uri="{FF2B5EF4-FFF2-40B4-BE49-F238E27FC236}">
                <a16:creationId xmlns:a16="http://schemas.microsoft.com/office/drawing/2014/main" xmlns="" id="{E16D67CF-B949-400D-8CDE-14089E903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166" y="3323513"/>
            <a:ext cx="404250" cy="404250"/>
          </a:xfrm>
          <a:custGeom>
            <a:avLst/>
            <a:gdLst>
              <a:gd name="connsiteX0" fmla="*/ 0 w 404250"/>
              <a:gd name="connsiteY0" fmla="*/ 0 h 404250"/>
              <a:gd name="connsiteX1" fmla="*/ 404250 w 404250"/>
              <a:gd name="connsiteY1" fmla="*/ 0 h 404250"/>
              <a:gd name="connsiteX2" fmla="*/ 404250 w 404250"/>
              <a:gd name="connsiteY2" fmla="*/ 404250 h 404250"/>
              <a:gd name="connsiteX3" fmla="*/ 0 w 404250"/>
              <a:gd name="connsiteY3" fmla="*/ 404250 h 404250"/>
              <a:gd name="connsiteX4" fmla="*/ 0 w 404250"/>
              <a:gd name="connsiteY4" fmla="*/ 0 h 4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50" h="404250" fill="none" extrusionOk="0">
                <a:moveTo>
                  <a:pt x="0" y="0"/>
                </a:moveTo>
                <a:cubicBezTo>
                  <a:pt x="90997" y="-41413"/>
                  <a:pt x="247308" y="7035"/>
                  <a:pt x="404250" y="0"/>
                </a:cubicBezTo>
                <a:cubicBezTo>
                  <a:pt x="417524" y="105087"/>
                  <a:pt x="377948" y="233855"/>
                  <a:pt x="404250" y="404250"/>
                </a:cubicBezTo>
                <a:cubicBezTo>
                  <a:pt x="231398" y="423546"/>
                  <a:pt x="97174" y="391774"/>
                  <a:pt x="0" y="404250"/>
                </a:cubicBezTo>
                <a:cubicBezTo>
                  <a:pt x="-25250" y="257008"/>
                  <a:pt x="33406" y="102233"/>
                  <a:pt x="0" y="0"/>
                </a:cubicBezTo>
                <a:close/>
              </a:path>
              <a:path w="404250" h="404250" stroke="0" extrusionOk="0">
                <a:moveTo>
                  <a:pt x="0" y="0"/>
                </a:moveTo>
                <a:cubicBezTo>
                  <a:pt x="200288" y="-13279"/>
                  <a:pt x="250371" y="43553"/>
                  <a:pt x="404250" y="0"/>
                </a:cubicBezTo>
                <a:cubicBezTo>
                  <a:pt x="420693" y="154767"/>
                  <a:pt x="376135" y="269841"/>
                  <a:pt x="404250" y="404250"/>
                </a:cubicBezTo>
                <a:cubicBezTo>
                  <a:pt x="225673" y="416303"/>
                  <a:pt x="165191" y="397901"/>
                  <a:pt x="0" y="404250"/>
                </a:cubicBezTo>
                <a:cubicBezTo>
                  <a:pt x="-12308" y="289902"/>
                  <a:pt x="17848" y="153656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0020730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vastika – Wikipedija">
            <a:extLst>
              <a:ext uri="{FF2B5EF4-FFF2-40B4-BE49-F238E27FC236}">
                <a16:creationId xmlns:a16="http://schemas.microsoft.com/office/drawing/2014/main" xmlns="" id="{5986DC35-A834-4B74-B7B1-E9CB12EF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166" y="2448143"/>
            <a:ext cx="404250" cy="404250"/>
          </a:xfrm>
          <a:custGeom>
            <a:avLst/>
            <a:gdLst>
              <a:gd name="connsiteX0" fmla="*/ 0 w 404250"/>
              <a:gd name="connsiteY0" fmla="*/ 0 h 404250"/>
              <a:gd name="connsiteX1" fmla="*/ 404250 w 404250"/>
              <a:gd name="connsiteY1" fmla="*/ 0 h 404250"/>
              <a:gd name="connsiteX2" fmla="*/ 404250 w 404250"/>
              <a:gd name="connsiteY2" fmla="*/ 404250 h 404250"/>
              <a:gd name="connsiteX3" fmla="*/ 0 w 404250"/>
              <a:gd name="connsiteY3" fmla="*/ 404250 h 404250"/>
              <a:gd name="connsiteX4" fmla="*/ 0 w 404250"/>
              <a:gd name="connsiteY4" fmla="*/ 0 h 4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50" h="404250" fill="none" extrusionOk="0">
                <a:moveTo>
                  <a:pt x="0" y="0"/>
                </a:moveTo>
                <a:cubicBezTo>
                  <a:pt x="152298" y="1866"/>
                  <a:pt x="283797" y="4489"/>
                  <a:pt x="404250" y="0"/>
                </a:cubicBezTo>
                <a:cubicBezTo>
                  <a:pt x="433779" y="125442"/>
                  <a:pt x="376818" y="223554"/>
                  <a:pt x="404250" y="404250"/>
                </a:cubicBezTo>
                <a:cubicBezTo>
                  <a:pt x="224054" y="417879"/>
                  <a:pt x="183329" y="394951"/>
                  <a:pt x="0" y="404250"/>
                </a:cubicBezTo>
                <a:cubicBezTo>
                  <a:pt x="-10832" y="208283"/>
                  <a:pt x="-5130" y="135595"/>
                  <a:pt x="0" y="0"/>
                </a:cubicBezTo>
                <a:close/>
              </a:path>
              <a:path w="404250" h="404250" stroke="0" extrusionOk="0">
                <a:moveTo>
                  <a:pt x="0" y="0"/>
                </a:moveTo>
                <a:cubicBezTo>
                  <a:pt x="188355" y="20985"/>
                  <a:pt x="285841" y="30683"/>
                  <a:pt x="404250" y="0"/>
                </a:cubicBezTo>
                <a:cubicBezTo>
                  <a:pt x="378152" y="103790"/>
                  <a:pt x="411556" y="302829"/>
                  <a:pt x="404250" y="404250"/>
                </a:cubicBezTo>
                <a:cubicBezTo>
                  <a:pt x="216309" y="411546"/>
                  <a:pt x="150490" y="368275"/>
                  <a:pt x="0" y="404250"/>
                </a:cubicBezTo>
                <a:cubicBezTo>
                  <a:pt x="-3923" y="218095"/>
                  <a:pt x="-13973" y="97898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419844568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vastika – Wikipedija">
            <a:extLst>
              <a:ext uri="{FF2B5EF4-FFF2-40B4-BE49-F238E27FC236}">
                <a16:creationId xmlns:a16="http://schemas.microsoft.com/office/drawing/2014/main" xmlns="" id="{9BFCEA40-F4BE-42B6-8F0D-1FC836BA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275" y="4088655"/>
            <a:ext cx="404250" cy="404250"/>
          </a:xfrm>
          <a:custGeom>
            <a:avLst/>
            <a:gdLst>
              <a:gd name="connsiteX0" fmla="*/ 0 w 404250"/>
              <a:gd name="connsiteY0" fmla="*/ 0 h 404250"/>
              <a:gd name="connsiteX1" fmla="*/ 404250 w 404250"/>
              <a:gd name="connsiteY1" fmla="*/ 0 h 404250"/>
              <a:gd name="connsiteX2" fmla="*/ 404250 w 404250"/>
              <a:gd name="connsiteY2" fmla="*/ 404250 h 404250"/>
              <a:gd name="connsiteX3" fmla="*/ 0 w 404250"/>
              <a:gd name="connsiteY3" fmla="*/ 404250 h 404250"/>
              <a:gd name="connsiteX4" fmla="*/ 0 w 404250"/>
              <a:gd name="connsiteY4" fmla="*/ 0 h 4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50" h="404250" fill="none" extrusionOk="0">
                <a:moveTo>
                  <a:pt x="0" y="0"/>
                </a:moveTo>
                <a:cubicBezTo>
                  <a:pt x="85145" y="-30728"/>
                  <a:pt x="307130" y="16398"/>
                  <a:pt x="404250" y="0"/>
                </a:cubicBezTo>
                <a:cubicBezTo>
                  <a:pt x="446035" y="111428"/>
                  <a:pt x="394597" y="233029"/>
                  <a:pt x="404250" y="404250"/>
                </a:cubicBezTo>
                <a:cubicBezTo>
                  <a:pt x="282744" y="429529"/>
                  <a:pt x="130671" y="397223"/>
                  <a:pt x="0" y="404250"/>
                </a:cubicBezTo>
                <a:cubicBezTo>
                  <a:pt x="-8963" y="235460"/>
                  <a:pt x="40365" y="83991"/>
                  <a:pt x="0" y="0"/>
                </a:cubicBezTo>
                <a:close/>
              </a:path>
              <a:path w="404250" h="404250" stroke="0" extrusionOk="0">
                <a:moveTo>
                  <a:pt x="0" y="0"/>
                </a:moveTo>
                <a:cubicBezTo>
                  <a:pt x="119040" y="-42252"/>
                  <a:pt x="207218" y="4434"/>
                  <a:pt x="404250" y="0"/>
                </a:cubicBezTo>
                <a:cubicBezTo>
                  <a:pt x="448789" y="89380"/>
                  <a:pt x="382466" y="311917"/>
                  <a:pt x="404250" y="404250"/>
                </a:cubicBezTo>
                <a:cubicBezTo>
                  <a:pt x="281059" y="430615"/>
                  <a:pt x="83932" y="356008"/>
                  <a:pt x="0" y="404250"/>
                </a:cubicBezTo>
                <a:cubicBezTo>
                  <a:pt x="-25869" y="203077"/>
                  <a:pt x="42062" y="81623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786618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vastika – Wikipedija">
            <a:extLst>
              <a:ext uri="{FF2B5EF4-FFF2-40B4-BE49-F238E27FC236}">
                <a16:creationId xmlns:a16="http://schemas.microsoft.com/office/drawing/2014/main" xmlns="" id="{A07BB410-AE16-45BE-A92D-7FBE1E7F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025" y="4582421"/>
            <a:ext cx="404250" cy="404250"/>
          </a:xfrm>
          <a:custGeom>
            <a:avLst/>
            <a:gdLst>
              <a:gd name="connsiteX0" fmla="*/ 0 w 404250"/>
              <a:gd name="connsiteY0" fmla="*/ 0 h 404250"/>
              <a:gd name="connsiteX1" fmla="*/ 404250 w 404250"/>
              <a:gd name="connsiteY1" fmla="*/ 0 h 404250"/>
              <a:gd name="connsiteX2" fmla="*/ 404250 w 404250"/>
              <a:gd name="connsiteY2" fmla="*/ 404250 h 404250"/>
              <a:gd name="connsiteX3" fmla="*/ 0 w 404250"/>
              <a:gd name="connsiteY3" fmla="*/ 404250 h 404250"/>
              <a:gd name="connsiteX4" fmla="*/ 0 w 404250"/>
              <a:gd name="connsiteY4" fmla="*/ 0 h 40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50" h="404250" fill="none" extrusionOk="0">
                <a:moveTo>
                  <a:pt x="0" y="0"/>
                </a:moveTo>
                <a:cubicBezTo>
                  <a:pt x="106552" y="11560"/>
                  <a:pt x="320944" y="-18212"/>
                  <a:pt x="404250" y="0"/>
                </a:cubicBezTo>
                <a:cubicBezTo>
                  <a:pt x="414065" y="197666"/>
                  <a:pt x="392328" y="302214"/>
                  <a:pt x="404250" y="404250"/>
                </a:cubicBezTo>
                <a:cubicBezTo>
                  <a:pt x="311077" y="420150"/>
                  <a:pt x="108918" y="385974"/>
                  <a:pt x="0" y="404250"/>
                </a:cubicBezTo>
                <a:cubicBezTo>
                  <a:pt x="-8979" y="279327"/>
                  <a:pt x="-16489" y="105597"/>
                  <a:pt x="0" y="0"/>
                </a:cubicBezTo>
                <a:close/>
              </a:path>
              <a:path w="404250" h="404250" stroke="0" extrusionOk="0">
                <a:moveTo>
                  <a:pt x="0" y="0"/>
                </a:moveTo>
                <a:cubicBezTo>
                  <a:pt x="136807" y="9497"/>
                  <a:pt x="289732" y="-18759"/>
                  <a:pt x="404250" y="0"/>
                </a:cubicBezTo>
                <a:cubicBezTo>
                  <a:pt x="395653" y="188106"/>
                  <a:pt x="393337" y="320071"/>
                  <a:pt x="404250" y="404250"/>
                </a:cubicBezTo>
                <a:cubicBezTo>
                  <a:pt x="253506" y="386448"/>
                  <a:pt x="157389" y="389042"/>
                  <a:pt x="0" y="404250"/>
                </a:cubicBezTo>
                <a:cubicBezTo>
                  <a:pt x="-15741" y="262364"/>
                  <a:pt x="14831" y="174641"/>
                  <a:pt x="0" y="0"/>
                </a:cubicBezTo>
                <a:close/>
              </a:path>
            </a:pathLst>
          </a:custGeom>
          <a:ln w="3810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418081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utnik: savinuti kut 10">
            <a:extLst>
              <a:ext uri="{FF2B5EF4-FFF2-40B4-BE49-F238E27FC236}">
                <a16:creationId xmlns:a16="http://schemas.microsoft.com/office/drawing/2014/main" xmlns="" id="{33F41433-3949-4A8A-9190-375B9CBC6CAE}"/>
              </a:ext>
            </a:extLst>
          </p:cNvPr>
          <p:cNvSpPr/>
          <p:nvPr/>
        </p:nvSpPr>
        <p:spPr>
          <a:xfrm>
            <a:off x="8540684" y="1474510"/>
            <a:ext cx="3151695" cy="964206"/>
          </a:xfrm>
          <a:custGeom>
            <a:avLst/>
            <a:gdLst>
              <a:gd name="connsiteX0" fmla="*/ 0 w 3151695"/>
              <a:gd name="connsiteY0" fmla="*/ 0 h 964206"/>
              <a:gd name="connsiteX1" fmla="*/ 661856 w 3151695"/>
              <a:gd name="connsiteY1" fmla="*/ 0 h 964206"/>
              <a:gd name="connsiteX2" fmla="*/ 1323712 w 3151695"/>
              <a:gd name="connsiteY2" fmla="*/ 0 h 964206"/>
              <a:gd name="connsiteX3" fmla="*/ 1859500 w 3151695"/>
              <a:gd name="connsiteY3" fmla="*/ 0 h 964206"/>
              <a:gd name="connsiteX4" fmla="*/ 2552873 w 3151695"/>
              <a:gd name="connsiteY4" fmla="*/ 0 h 964206"/>
              <a:gd name="connsiteX5" fmla="*/ 3151695 w 3151695"/>
              <a:gd name="connsiteY5" fmla="*/ 0 h 964206"/>
              <a:gd name="connsiteX6" fmla="*/ 3151695 w 3151695"/>
              <a:gd name="connsiteY6" fmla="*/ 377646 h 964206"/>
              <a:gd name="connsiteX7" fmla="*/ 3151695 w 3151695"/>
              <a:gd name="connsiteY7" fmla="*/ 803502 h 964206"/>
              <a:gd name="connsiteX8" fmla="*/ 2990991 w 3151695"/>
              <a:gd name="connsiteY8" fmla="*/ 964206 h 964206"/>
              <a:gd name="connsiteX9" fmla="*/ 2332973 w 3151695"/>
              <a:gd name="connsiteY9" fmla="*/ 964206 h 964206"/>
              <a:gd name="connsiteX10" fmla="*/ 1764685 w 3151695"/>
              <a:gd name="connsiteY10" fmla="*/ 964206 h 964206"/>
              <a:gd name="connsiteX11" fmla="*/ 1136577 w 3151695"/>
              <a:gd name="connsiteY11" fmla="*/ 964206 h 964206"/>
              <a:gd name="connsiteX12" fmla="*/ 598198 w 3151695"/>
              <a:gd name="connsiteY12" fmla="*/ 964206 h 964206"/>
              <a:gd name="connsiteX13" fmla="*/ 0 w 3151695"/>
              <a:gd name="connsiteY13" fmla="*/ 964206 h 964206"/>
              <a:gd name="connsiteX14" fmla="*/ 0 w 3151695"/>
              <a:gd name="connsiteY14" fmla="*/ 482103 h 964206"/>
              <a:gd name="connsiteX15" fmla="*/ 0 w 3151695"/>
              <a:gd name="connsiteY15" fmla="*/ 0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4" fmla="*/ 2392793 w 3151695"/>
              <a:gd name="connsiteY4" fmla="*/ 964206 h 964206"/>
              <a:gd name="connsiteX5" fmla="*/ 1734775 w 3151695"/>
              <a:gd name="connsiteY5" fmla="*/ 964206 h 964206"/>
              <a:gd name="connsiteX6" fmla="*/ 1226306 w 3151695"/>
              <a:gd name="connsiteY6" fmla="*/ 964206 h 964206"/>
              <a:gd name="connsiteX7" fmla="*/ 658018 w 3151695"/>
              <a:gd name="connsiteY7" fmla="*/ 964206 h 964206"/>
              <a:gd name="connsiteX8" fmla="*/ 0 w 3151695"/>
              <a:gd name="connsiteY8" fmla="*/ 964206 h 964206"/>
              <a:gd name="connsiteX9" fmla="*/ 0 w 3151695"/>
              <a:gd name="connsiteY9" fmla="*/ 511029 h 964206"/>
              <a:gd name="connsiteX10" fmla="*/ 0 w 3151695"/>
              <a:gd name="connsiteY10" fmla="*/ 0 h 964206"/>
              <a:gd name="connsiteX11" fmla="*/ 693373 w 3151695"/>
              <a:gd name="connsiteY11" fmla="*/ 0 h 964206"/>
              <a:gd name="connsiteX12" fmla="*/ 1292195 w 3151695"/>
              <a:gd name="connsiteY12" fmla="*/ 0 h 964206"/>
              <a:gd name="connsiteX13" fmla="*/ 1922534 w 3151695"/>
              <a:gd name="connsiteY13" fmla="*/ 0 h 964206"/>
              <a:gd name="connsiteX14" fmla="*/ 2521356 w 3151695"/>
              <a:gd name="connsiteY14" fmla="*/ 0 h 964206"/>
              <a:gd name="connsiteX15" fmla="*/ 3151695 w 3151695"/>
              <a:gd name="connsiteY15" fmla="*/ 0 h 964206"/>
              <a:gd name="connsiteX16" fmla="*/ 3151695 w 3151695"/>
              <a:gd name="connsiteY16" fmla="*/ 393716 h 964206"/>
              <a:gd name="connsiteX17" fmla="*/ 3151695 w 3151695"/>
              <a:gd name="connsiteY17" fmla="*/ 803502 h 96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51695" h="964206" stroke="0" extrusionOk="0">
                <a:moveTo>
                  <a:pt x="0" y="0"/>
                </a:moveTo>
                <a:cubicBezTo>
                  <a:pt x="216984" y="-30903"/>
                  <a:pt x="406678" y="2453"/>
                  <a:pt x="661856" y="0"/>
                </a:cubicBezTo>
                <a:cubicBezTo>
                  <a:pt x="917034" y="-2453"/>
                  <a:pt x="1018176" y="-26988"/>
                  <a:pt x="1323712" y="0"/>
                </a:cubicBezTo>
                <a:cubicBezTo>
                  <a:pt x="1629248" y="26988"/>
                  <a:pt x="1708074" y="16947"/>
                  <a:pt x="1859500" y="0"/>
                </a:cubicBezTo>
                <a:cubicBezTo>
                  <a:pt x="2010926" y="-16947"/>
                  <a:pt x="2299615" y="-885"/>
                  <a:pt x="2552873" y="0"/>
                </a:cubicBezTo>
                <a:cubicBezTo>
                  <a:pt x="2806131" y="885"/>
                  <a:pt x="2996788" y="-29875"/>
                  <a:pt x="3151695" y="0"/>
                </a:cubicBezTo>
                <a:cubicBezTo>
                  <a:pt x="3149641" y="80163"/>
                  <a:pt x="3137727" y="236052"/>
                  <a:pt x="3151695" y="377646"/>
                </a:cubicBezTo>
                <a:cubicBezTo>
                  <a:pt x="3165663" y="519240"/>
                  <a:pt x="3131688" y="711555"/>
                  <a:pt x="3151695" y="803502"/>
                </a:cubicBezTo>
                <a:cubicBezTo>
                  <a:pt x="3099287" y="844566"/>
                  <a:pt x="3041159" y="909685"/>
                  <a:pt x="2990991" y="964206"/>
                </a:cubicBezTo>
                <a:cubicBezTo>
                  <a:pt x="2676766" y="935170"/>
                  <a:pt x="2480560" y="958280"/>
                  <a:pt x="2332973" y="964206"/>
                </a:cubicBezTo>
                <a:cubicBezTo>
                  <a:pt x="2185386" y="970132"/>
                  <a:pt x="1957128" y="948894"/>
                  <a:pt x="1764685" y="964206"/>
                </a:cubicBezTo>
                <a:cubicBezTo>
                  <a:pt x="1572242" y="979518"/>
                  <a:pt x="1334164" y="978619"/>
                  <a:pt x="1136577" y="964206"/>
                </a:cubicBezTo>
                <a:cubicBezTo>
                  <a:pt x="938990" y="949793"/>
                  <a:pt x="757733" y="963665"/>
                  <a:pt x="598198" y="964206"/>
                </a:cubicBezTo>
                <a:cubicBezTo>
                  <a:pt x="438663" y="964747"/>
                  <a:pt x="241249" y="937901"/>
                  <a:pt x="0" y="964206"/>
                </a:cubicBezTo>
                <a:cubicBezTo>
                  <a:pt x="20838" y="793803"/>
                  <a:pt x="5326" y="582351"/>
                  <a:pt x="0" y="482103"/>
                </a:cubicBezTo>
                <a:cubicBezTo>
                  <a:pt x="-5326" y="381855"/>
                  <a:pt x="-20536" y="184004"/>
                  <a:pt x="0" y="0"/>
                </a:cubicBezTo>
                <a:close/>
              </a:path>
              <a:path w="3151695" h="964206" fill="darkenLess" stroke="0" extrusionOk="0">
                <a:moveTo>
                  <a:pt x="2990991" y="964206"/>
                </a:moveTo>
                <a:cubicBezTo>
                  <a:pt x="3004680" y="926366"/>
                  <a:pt x="3014168" y="878822"/>
                  <a:pt x="3023132" y="835643"/>
                </a:cubicBezTo>
                <a:cubicBezTo>
                  <a:pt x="3069093" y="829177"/>
                  <a:pt x="3116111" y="811519"/>
                  <a:pt x="3151695" y="803502"/>
                </a:cubicBezTo>
                <a:cubicBezTo>
                  <a:pt x="3117002" y="844447"/>
                  <a:pt x="3048591" y="919895"/>
                  <a:pt x="2990991" y="964206"/>
                </a:cubicBezTo>
                <a:close/>
              </a:path>
              <a:path w="3151695" h="964206" fill="none" extrusionOk="0">
                <a:moveTo>
                  <a:pt x="2990991" y="964206"/>
                </a:moveTo>
                <a:cubicBezTo>
                  <a:pt x="3001935" y="905274"/>
                  <a:pt x="3012401" y="874988"/>
                  <a:pt x="3023132" y="835643"/>
                </a:cubicBezTo>
                <a:cubicBezTo>
                  <a:pt x="3061624" y="829799"/>
                  <a:pt x="3094962" y="813908"/>
                  <a:pt x="3151695" y="803502"/>
                </a:cubicBezTo>
                <a:cubicBezTo>
                  <a:pt x="3075529" y="879393"/>
                  <a:pt x="3025874" y="923461"/>
                  <a:pt x="2990991" y="964206"/>
                </a:cubicBezTo>
                <a:cubicBezTo>
                  <a:pt x="2755406" y="935283"/>
                  <a:pt x="2532983" y="947786"/>
                  <a:pt x="2392793" y="964206"/>
                </a:cubicBezTo>
                <a:cubicBezTo>
                  <a:pt x="2252603" y="980626"/>
                  <a:pt x="1999090" y="967449"/>
                  <a:pt x="1734775" y="964206"/>
                </a:cubicBezTo>
                <a:cubicBezTo>
                  <a:pt x="1470460" y="960963"/>
                  <a:pt x="1417052" y="948090"/>
                  <a:pt x="1226306" y="964206"/>
                </a:cubicBezTo>
                <a:cubicBezTo>
                  <a:pt x="1035560" y="980322"/>
                  <a:pt x="800933" y="938364"/>
                  <a:pt x="658018" y="964206"/>
                </a:cubicBezTo>
                <a:cubicBezTo>
                  <a:pt x="515103" y="990048"/>
                  <a:pt x="284900" y="950242"/>
                  <a:pt x="0" y="964206"/>
                </a:cubicBezTo>
                <a:cubicBezTo>
                  <a:pt x="-15894" y="836422"/>
                  <a:pt x="-9478" y="604652"/>
                  <a:pt x="0" y="511029"/>
                </a:cubicBezTo>
                <a:cubicBezTo>
                  <a:pt x="9478" y="417406"/>
                  <a:pt x="10722" y="211809"/>
                  <a:pt x="0" y="0"/>
                </a:cubicBezTo>
                <a:cubicBezTo>
                  <a:pt x="339030" y="-7656"/>
                  <a:pt x="526200" y="5572"/>
                  <a:pt x="693373" y="0"/>
                </a:cubicBezTo>
                <a:cubicBezTo>
                  <a:pt x="860546" y="-5572"/>
                  <a:pt x="1164678" y="23984"/>
                  <a:pt x="1292195" y="0"/>
                </a:cubicBezTo>
                <a:cubicBezTo>
                  <a:pt x="1419712" y="-23984"/>
                  <a:pt x="1745972" y="22966"/>
                  <a:pt x="1922534" y="0"/>
                </a:cubicBezTo>
                <a:cubicBezTo>
                  <a:pt x="2099096" y="-22966"/>
                  <a:pt x="2400317" y="14704"/>
                  <a:pt x="2521356" y="0"/>
                </a:cubicBezTo>
                <a:cubicBezTo>
                  <a:pt x="2642395" y="-14704"/>
                  <a:pt x="2870220" y="26179"/>
                  <a:pt x="3151695" y="0"/>
                </a:cubicBezTo>
                <a:cubicBezTo>
                  <a:pt x="3163734" y="149456"/>
                  <a:pt x="3138436" y="299657"/>
                  <a:pt x="3151695" y="393716"/>
                </a:cubicBezTo>
                <a:cubicBezTo>
                  <a:pt x="3164954" y="487775"/>
                  <a:pt x="3131437" y="634603"/>
                  <a:pt x="3151695" y="803502"/>
                </a:cubicBezTo>
              </a:path>
              <a:path w="3151695" h="964206" fill="none" stroke="0" extrusionOk="0">
                <a:moveTo>
                  <a:pt x="2990991" y="964206"/>
                </a:moveTo>
                <a:cubicBezTo>
                  <a:pt x="3000276" y="908283"/>
                  <a:pt x="3015477" y="865306"/>
                  <a:pt x="3023132" y="835643"/>
                </a:cubicBezTo>
                <a:cubicBezTo>
                  <a:pt x="3054327" y="826166"/>
                  <a:pt x="3101903" y="814499"/>
                  <a:pt x="3151695" y="803502"/>
                </a:cubicBezTo>
                <a:cubicBezTo>
                  <a:pt x="3082505" y="878776"/>
                  <a:pt x="3053984" y="914860"/>
                  <a:pt x="2990991" y="964206"/>
                </a:cubicBezTo>
                <a:cubicBezTo>
                  <a:pt x="2731188" y="935852"/>
                  <a:pt x="2567489" y="950150"/>
                  <a:pt x="2422703" y="964206"/>
                </a:cubicBezTo>
                <a:cubicBezTo>
                  <a:pt x="2277917" y="978262"/>
                  <a:pt x="2013107" y="942528"/>
                  <a:pt x="1824505" y="964206"/>
                </a:cubicBezTo>
                <a:cubicBezTo>
                  <a:pt x="1635903" y="985884"/>
                  <a:pt x="1381626" y="988423"/>
                  <a:pt x="1196396" y="964206"/>
                </a:cubicBezTo>
                <a:cubicBezTo>
                  <a:pt x="1011166" y="939989"/>
                  <a:pt x="733854" y="961921"/>
                  <a:pt x="538378" y="964206"/>
                </a:cubicBezTo>
                <a:cubicBezTo>
                  <a:pt x="342902" y="966491"/>
                  <a:pt x="229293" y="983673"/>
                  <a:pt x="0" y="964206"/>
                </a:cubicBezTo>
                <a:cubicBezTo>
                  <a:pt x="-7345" y="731770"/>
                  <a:pt x="2598" y="701718"/>
                  <a:pt x="0" y="472461"/>
                </a:cubicBezTo>
                <a:cubicBezTo>
                  <a:pt x="-2598" y="243204"/>
                  <a:pt x="14373" y="113525"/>
                  <a:pt x="0" y="0"/>
                </a:cubicBezTo>
                <a:cubicBezTo>
                  <a:pt x="247907" y="-7615"/>
                  <a:pt x="340982" y="16673"/>
                  <a:pt x="535788" y="0"/>
                </a:cubicBezTo>
                <a:cubicBezTo>
                  <a:pt x="730594" y="-16673"/>
                  <a:pt x="881349" y="9456"/>
                  <a:pt x="1071576" y="0"/>
                </a:cubicBezTo>
                <a:cubicBezTo>
                  <a:pt x="1261803" y="-9456"/>
                  <a:pt x="1473297" y="-16733"/>
                  <a:pt x="1733432" y="0"/>
                </a:cubicBezTo>
                <a:cubicBezTo>
                  <a:pt x="1993567" y="16733"/>
                  <a:pt x="2237450" y="-18675"/>
                  <a:pt x="2426805" y="0"/>
                </a:cubicBezTo>
                <a:cubicBezTo>
                  <a:pt x="2616160" y="18675"/>
                  <a:pt x="2966459" y="22128"/>
                  <a:pt x="3151695" y="0"/>
                </a:cubicBezTo>
                <a:cubicBezTo>
                  <a:pt x="3153654" y="146912"/>
                  <a:pt x="3154091" y="237790"/>
                  <a:pt x="3151695" y="417821"/>
                </a:cubicBezTo>
                <a:cubicBezTo>
                  <a:pt x="3149299" y="597852"/>
                  <a:pt x="3145776" y="679068"/>
                  <a:pt x="3151695" y="803502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r</a:t>
            </a:r>
            <a:r>
              <a:rPr lang="hr-HR" sz="2400" b="1" i="0" dirty="0">
                <a:solidFill>
                  <a:schemeClr val="tx1"/>
                </a:solidFill>
              </a:rPr>
              <a:t>ujan 1939. – napad na Poljsku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Pravokutnik: savinuti kut 11">
            <a:extLst>
              <a:ext uri="{FF2B5EF4-FFF2-40B4-BE49-F238E27FC236}">
                <a16:creationId xmlns:a16="http://schemas.microsoft.com/office/drawing/2014/main" xmlns="" id="{A3C8AD8E-0C01-4CBD-8480-437017A0BDEA}"/>
              </a:ext>
            </a:extLst>
          </p:cNvPr>
          <p:cNvSpPr/>
          <p:nvPr/>
        </p:nvSpPr>
        <p:spPr>
          <a:xfrm>
            <a:off x="8540683" y="2740776"/>
            <a:ext cx="3151695" cy="964206"/>
          </a:xfrm>
          <a:custGeom>
            <a:avLst/>
            <a:gdLst>
              <a:gd name="connsiteX0" fmla="*/ 0 w 3151695"/>
              <a:gd name="connsiteY0" fmla="*/ 0 h 964206"/>
              <a:gd name="connsiteX1" fmla="*/ 661856 w 3151695"/>
              <a:gd name="connsiteY1" fmla="*/ 0 h 964206"/>
              <a:gd name="connsiteX2" fmla="*/ 1323712 w 3151695"/>
              <a:gd name="connsiteY2" fmla="*/ 0 h 964206"/>
              <a:gd name="connsiteX3" fmla="*/ 1859500 w 3151695"/>
              <a:gd name="connsiteY3" fmla="*/ 0 h 964206"/>
              <a:gd name="connsiteX4" fmla="*/ 2552873 w 3151695"/>
              <a:gd name="connsiteY4" fmla="*/ 0 h 964206"/>
              <a:gd name="connsiteX5" fmla="*/ 3151695 w 3151695"/>
              <a:gd name="connsiteY5" fmla="*/ 0 h 964206"/>
              <a:gd name="connsiteX6" fmla="*/ 3151695 w 3151695"/>
              <a:gd name="connsiteY6" fmla="*/ 377646 h 964206"/>
              <a:gd name="connsiteX7" fmla="*/ 3151695 w 3151695"/>
              <a:gd name="connsiteY7" fmla="*/ 803502 h 964206"/>
              <a:gd name="connsiteX8" fmla="*/ 2990991 w 3151695"/>
              <a:gd name="connsiteY8" fmla="*/ 964206 h 964206"/>
              <a:gd name="connsiteX9" fmla="*/ 2332973 w 3151695"/>
              <a:gd name="connsiteY9" fmla="*/ 964206 h 964206"/>
              <a:gd name="connsiteX10" fmla="*/ 1764685 w 3151695"/>
              <a:gd name="connsiteY10" fmla="*/ 964206 h 964206"/>
              <a:gd name="connsiteX11" fmla="*/ 1136577 w 3151695"/>
              <a:gd name="connsiteY11" fmla="*/ 964206 h 964206"/>
              <a:gd name="connsiteX12" fmla="*/ 598198 w 3151695"/>
              <a:gd name="connsiteY12" fmla="*/ 964206 h 964206"/>
              <a:gd name="connsiteX13" fmla="*/ 0 w 3151695"/>
              <a:gd name="connsiteY13" fmla="*/ 964206 h 964206"/>
              <a:gd name="connsiteX14" fmla="*/ 0 w 3151695"/>
              <a:gd name="connsiteY14" fmla="*/ 482103 h 964206"/>
              <a:gd name="connsiteX15" fmla="*/ 0 w 3151695"/>
              <a:gd name="connsiteY15" fmla="*/ 0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4" fmla="*/ 2392793 w 3151695"/>
              <a:gd name="connsiteY4" fmla="*/ 964206 h 964206"/>
              <a:gd name="connsiteX5" fmla="*/ 1734775 w 3151695"/>
              <a:gd name="connsiteY5" fmla="*/ 964206 h 964206"/>
              <a:gd name="connsiteX6" fmla="*/ 1226306 w 3151695"/>
              <a:gd name="connsiteY6" fmla="*/ 964206 h 964206"/>
              <a:gd name="connsiteX7" fmla="*/ 658018 w 3151695"/>
              <a:gd name="connsiteY7" fmla="*/ 964206 h 964206"/>
              <a:gd name="connsiteX8" fmla="*/ 0 w 3151695"/>
              <a:gd name="connsiteY8" fmla="*/ 964206 h 964206"/>
              <a:gd name="connsiteX9" fmla="*/ 0 w 3151695"/>
              <a:gd name="connsiteY9" fmla="*/ 511029 h 964206"/>
              <a:gd name="connsiteX10" fmla="*/ 0 w 3151695"/>
              <a:gd name="connsiteY10" fmla="*/ 0 h 964206"/>
              <a:gd name="connsiteX11" fmla="*/ 693373 w 3151695"/>
              <a:gd name="connsiteY11" fmla="*/ 0 h 964206"/>
              <a:gd name="connsiteX12" fmla="*/ 1292195 w 3151695"/>
              <a:gd name="connsiteY12" fmla="*/ 0 h 964206"/>
              <a:gd name="connsiteX13" fmla="*/ 1922534 w 3151695"/>
              <a:gd name="connsiteY13" fmla="*/ 0 h 964206"/>
              <a:gd name="connsiteX14" fmla="*/ 2521356 w 3151695"/>
              <a:gd name="connsiteY14" fmla="*/ 0 h 964206"/>
              <a:gd name="connsiteX15" fmla="*/ 3151695 w 3151695"/>
              <a:gd name="connsiteY15" fmla="*/ 0 h 964206"/>
              <a:gd name="connsiteX16" fmla="*/ 3151695 w 3151695"/>
              <a:gd name="connsiteY16" fmla="*/ 393716 h 964206"/>
              <a:gd name="connsiteX17" fmla="*/ 3151695 w 3151695"/>
              <a:gd name="connsiteY17" fmla="*/ 803502 h 96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51695" h="964206" stroke="0" extrusionOk="0">
                <a:moveTo>
                  <a:pt x="0" y="0"/>
                </a:moveTo>
                <a:cubicBezTo>
                  <a:pt x="216984" y="-30903"/>
                  <a:pt x="406678" y="2453"/>
                  <a:pt x="661856" y="0"/>
                </a:cubicBezTo>
                <a:cubicBezTo>
                  <a:pt x="917034" y="-2453"/>
                  <a:pt x="1018176" y="-26988"/>
                  <a:pt x="1323712" y="0"/>
                </a:cubicBezTo>
                <a:cubicBezTo>
                  <a:pt x="1629248" y="26988"/>
                  <a:pt x="1708074" y="16947"/>
                  <a:pt x="1859500" y="0"/>
                </a:cubicBezTo>
                <a:cubicBezTo>
                  <a:pt x="2010926" y="-16947"/>
                  <a:pt x="2299615" y="-885"/>
                  <a:pt x="2552873" y="0"/>
                </a:cubicBezTo>
                <a:cubicBezTo>
                  <a:pt x="2806131" y="885"/>
                  <a:pt x="2996788" y="-29875"/>
                  <a:pt x="3151695" y="0"/>
                </a:cubicBezTo>
                <a:cubicBezTo>
                  <a:pt x="3149641" y="80163"/>
                  <a:pt x="3137727" y="236052"/>
                  <a:pt x="3151695" y="377646"/>
                </a:cubicBezTo>
                <a:cubicBezTo>
                  <a:pt x="3165663" y="519240"/>
                  <a:pt x="3131688" y="711555"/>
                  <a:pt x="3151695" y="803502"/>
                </a:cubicBezTo>
                <a:cubicBezTo>
                  <a:pt x="3099287" y="844566"/>
                  <a:pt x="3041159" y="909685"/>
                  <a:pt x="2990991" y="964206"/>
                </a:cubicBezTo>
                <a:cubicBezTo>
                  <a:pt x="2676766" y="935170"/>
                  <a:pt x="2480560" y="958280"/>
                  <a:pt x="2332973" y="964206"/>
                </a:cubicBezTo>
                <a:cubicBezTo>
                  <a:pt x="2185386" y="970132"/>
                  <a:pt x="1957128" y="948894"/>
                  <a:pt x="1764685" y="964206"/>
                </a:cubicBezTo>
                <a:cubicBezTo>
                  <a:pt x="1572242" y="979518"/>
                  <a:pt x="1334164" y="978619"/>
                  <a:pt x="1136577" y="964206"/>
                </a:cubicBezTo>
                <a:cubicBezTo>
                  <a:pt x="938990" y="949793"/>
                  <a:pt x="757733" y="963665"/>
                  <a:pt x="598198" y="964206"/>
                </a:cubicBezTo>
                <a:cubicBezTo>
                  <a:pt x="438663" y="964747"/>
                  <a:pt x="241249" y="937901"/>
                  <a:pt x="0" y="964206"/>
                </a:cubicBezTo>
                <a:cubicBezTo>
                  <a:pt x="20838" y="793803"/>
                  <a:pt x="5326" y="582351"/>
                  <a:pt x="0" y="482103"/>
                </a:cubicBezTo>
                <a:cubicBezTo>
                  <a:pt x="-5326" y="381855"/>
                  <a:pt x="-20536" y="184004"/>
                  <a:pt x="0" y="0"/>
                </a:cubicBezTo>
                <a:close/>
              </a:path>
              <a:path w="3151695" h="964206" fill="darkenLess" stroke="0" extrusionOk="0">
                <a:moveTo>
                  <a:pt x="2990991" y="964206"/>
                </a:moveTo>
                <a:cubicBezTo>
                  <a:pt x="3004680" y="926366"/>
                  <a:pt x="3014168" y="878822"/>
                  <a:pt x="3023132" y="835643"/>
                </a:cubicBezTo>
                <a:cubicBezTo>
                  <a:pt x="3069093" y="829177"/>
                  <a:pt x="3116111" y="811519"/>
                  <a:pt x="3151695" y="803502"/>
                </a:cubicBezTo>
                <a:cubicBezTo>
                  <a:pt x="3117002" y="844447"/>
                  <a:pt x="3048591" y="919895"/>
                  <a:pt x="2990991" y="964206"/>
                </a:cubicBezTo>
                <a:close/>
              </a:path>
              <a:path w="3151695" h="964206" fill="none" extrusionOk="0">
                <a:moveTo>
                  <a:pt x="2990991" y="964206"/>
                </a:moveTo>
                <a:cubicBezTo>
                  <a:pt x="3001935" y="905274"/>
                  <a:pt x="3012401" y="874988"/>
                  <a:pt x="3023132" y="835643"/>
                </a:cubicBezTo>
                <a:cubicBezTo>
                  <a:pt x="3061624" y="829799"/>
                  <a:pt x="3094962" y="813908"/>
                  <a:pt x="3151695" y="803502"/>
                </a:cubicBezTo>
                <a:cubicBezTo>
                  <a:pt x="3075529" y="879393"/>
                  <a:pt x="3025874" y="923461"/>
                  <a:pt x="2990991" y="964206"/>
                </a:cubicBezTo>
                <a:cubicBezTo>
                  <a:pt x="2755406" y="935283"/>
                  <a:pt x="2532983" y="947786"/>
                  <a:pt x="2392793" y="964206"/>
                </a:cubicBezTo>
                <a:cubicBezTo>
                  <a:pt x="2252603" y="980626"/>
                  <a:pt x="1999090" y="967449"/>
                  <a:pt x="1734775" y="964206"/>
                </a:cubicBezTo>
                <a:cubicBezTo>
                  <a:pt x="1470460" y="960963"/>
                  <a:pt x="1417052" y="948090"/>
                  <a:pt x="1226306" y="964206"/>
                </a:cubicBezTo>
                <a:cubicBezTo>
                  <a:pt x="1035560" y="980322"/>
                  <a:pt x="800933" y="938364"/>
                  <a:pt x="658018" y="964206"/>
                </a:cubicBezTo>
                <a:cubicBezTo>
                  <a:pt x="515103" y="990048"/>
                  <a:pt x="284900" y="950242"/>
                  <a:pt x="0" y="964206"/>
                </a:cubicBezTo>
                <a:cubicBezTo>
                  <a:pt x="-15894" y="836422"/>
                  <a:pt x="-9478" y="604652"/>
                  <a:pt x="0" y="511029"/>
                </a:cubicBezTo>
                <a:cubicBezTo>
                  <a:pt x="9478" y="417406"/>
                  <a:pt x="10722" y="211809"/>
                  <a:pt x="0" y="0"/>
                </a:cubicBezTo>
                <a:cubicBezTo>
                  <a:pt x="339030" y="-7656"/>
                  <a:pt x="526200" y="5572"/>
                  <a:pt x="693373" y="0"/>
                </a:cubicBezTo>
                <a:cubicBezTo>
                  <a:pt x="860546" y="-5572"/>
                  <a:pt x="1164678" y="23984"/>
                  <a:pt x="1292195" y="0"/>
                </a:cubicBezTo>
                <a:cubicBezTo>
                  <a:pt x="1419712" y="-23984"/>
                  <a:pt x="1745972" y="22966"/>
                  <a:pt x="1922534" y="0"/>
                </a:cubicBezTo>
                <a:cubicBezTo>
                  <a:pt x="2099096" y="-22966"/>
                  <a:pt x="2400317" y="14704"/>
                  <a:pt x="2521356" y="0"/>
                </a:cubicBezTo>
                <a:cubicBezTo>
                  <a:pt x="2642395" y="-14704"/>
                  <a:pt x="2870220" y="26179"/>
                  <a:pt x="3151695" y="0"/>
                </a:cubicBezTo>
                <a:cubicBezTo>
                  <a:pt x="3163734" y="149456"/>
                  <a:pt x="3138436" y="299657"/>
                  <a:pt x="3151695" y="393716"/>
                </a:cubicBezTo>
                <a:cubicBezTo>
                  <a:pt x="3164954" y="487775"/>
                  <a:pt x="3131437" y="634603"/>
                  <a:pt x="3151695" y="803502"/>
                </a:cubicBezTo>
              </a:path>
              <a:path w="3151695" h="964206" fill="none" stroke="0" extrusionOk="0">
                <a:moveTo>
                  <a:pt x="2990991" y="964206"/>
                </a:moveTo>
                <a:cubicBezTo>
                  <a:pt x="3000276" y="908283"/>
                  <a:pt x="3015477" y="865306"/>
                  <a:pt x="3023132" y="835643"/>
                </a:cubicBezTo>
                <a:cubicBezTo>
                  <a:pt x="3054327" y="826166"/>
                  <a:pt x="3101903" y="814499"/>
                  <a:pt x="3151695" y="803502"/>
                </a:cubicBezTo>
                <a:cubicBezTo>
                  <a:pt x="3082505" y="878776"/>
                  <a:pt x="3053984" y="914860"/>
                  <a:pt x="2990991" y="964206"/>
                </a:cubicBezTo>
                <a:cubicBezTo>
                  <a:pt x="2731188" y="935852"/>
                  <a:pt x="2567489" y="950150"/>
                  <a:pt x="2422703" y="964206"/>
                </a:cubicBezTo>
                <a:cubicBezTo>
                  <a:pt x="2277917" y="978262"/>
                  <a:pt x="2013107" y="942528"/>
                  <a:pt x="1824505" y="964206"/>
                </a:cubicBezTo>
                <a:cubicBezTo>
                  <a:pt x="1635903" y="985884"/>
                  <a:pt x="1381626" y="988423"/>
                  <a:pt x="1196396" y="964206"/>
                </a:cubicBezTo>
                <a:cubicBezTo>
                  <a:pt x="1011166" y="939989"/>
                  <a:pt x="733854" y="961921"/>
                  <a:pt x="538378" y="964206"/>
                </a:cubicBezTo>
                <a:cubicBezTo>
                  <a:pt x="342902" y="966491"/>
                  <a:pt x="229293" y="983673"/>
                  <a:pt x="0" y="964206"/>
                </a:cubicBezTo>
                <a:cubicBezTo>
                  <a:pt x="-7345" y="731770"/>
                  <a:pt x="2598" y="701718"/>
                  <a:pt x="0" y="472461"/>
                </a:cubicBezTo>
                <a:cubicBezTo>
                  <a:pt x="-2598" y="243204"/>
                  <a:pt x="14373" y="113525"/>
                  <a:pt x="0" y="0"/>
                </a:cubicBezTo>
                <a:cubicBezTo>
                  <a:pt x="247907" y="-7615"/>
                  <a:pt x="340982" y="16673"/>
                  <a:pt x="535788" y="0"/>
                </a:cubicBezTo>
                <a:cubicBezTo>
                  <a:pt x="730594" y="-16673"/>
                  <a:pt x="881349" y="9456"/>
                  <a:pt x="1071576" y="0"/>
                </a:cubicBezTo>
                <a:cubicBezTo>
                  <a:pt x="1261803" y="-9456"/>
                  <a:pt x="1473297" y="-16733"/>
                  <a:pt x="1733432" y="0"/>
                </a:cubicBezTo>
                <a:cubicBezTo>
                  <a:pt x="1993567" y="16733"/>
                  <a:pt x="2237450" y="-18675"/>
                  <a:pt x="2426805" y="0"/>
                </a:cubicBezTo>
                <a:cubicBezTo>
                  <a:pt x="2616160" y="18675"/>
                  <a:pt x="2966459" y="22128"/>
                  <a:pt x="3151695" y="0"/>
                </a:cubicBezTo>
                <a:cubicBezTo>
                  <a:pt x="3153654" y="146912"/>
                  <a:pt x="3154091" y="237790"/>
                  <a:pt x="3151695" y="417821"/>
                </a:cubicBezTo>
                <a:cubicBezTo>
                  <a:pt x="3149299" y="597852"/>
                  <a:pt x="3145776" y="679068"/>
                  <a:pt x="3151695" y="803502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travanj 1940</a:t>
            </a:r>
            <a:r>
              <a:rPr lang="hr-HR" sz="2400" b="1" i="0" dirty="0">
                <a:solidFill>
                  <a:schemeClr val="tx1"/>
                </a:solidFill>
              </a:rPr>
              <a:t>. – napad na Dansku i Norvešku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Pravokutnik: savinuti kut 12">
            <a:extLst>
              <a:ext uri="{FF2B5EF4-FFF2-40B4-BE49-F238E27FC236}">
                <a16:creationId xmlns:a16="http://schemas.microsoft.com/office/drawing/2014/main" xmlns="" id="{A4F2356D-2B06-4BE8-9CB9-FC190D6C335B}"/>
              </a:ext>
            </a:extLst>
          </p:cNvPr>
          <p:cNvSpPr/>
          <p:nvPr/>
        </p:nvSpPr>
        <p:spPr>
          <a:xfrm>
            <a:off x="8540684" y="4022465"/>
            <a:ext cx="3151695" cy="964206"/>
          </a:xfrm>
          <a:custGeom>
            <a:avLst/>
            <a:gdLst>
              <a:gd name="connsiteX0" fmla="*/ 0 w 3151695"/>
              <a:gd name="connsiteY0" fmla="*/ 0 h 964206"/>
              <a:gd name="connsiteX1" fmla="*/ 661856 w 3151695"/>
              <a:gd name="connsiteY1" fmla="*/ 0 h 964206"/>
              <a:gd name="connsiteX2" fmla="*/ 1323712 w 3151695"/>
              <a:gd name="connsiteY2" fmla="*/ 0 h 964206"/>
              <a:gd name="connsiteX3" fmla="*/ 1859500 w 3151695"/>
              <a:gd name="connsiteY3" fmla="*/ 0 h 964206"/>
              <a:gd name="connsiteX4" fmla="*/ 2552873 w 3151695"/>
              <a:gd name="connsiteY4" fmla="*/ 0 h 964206"/>
              <a:gd name="connsiteX5" fmla="*/ 3151695 w 3151695"/>
              <a:gd name="connsiteY5" fmla="*/ 0 h 964206"/>
              <a:gd name="connsiteX6" fmla="*/ 3151695 w 3151695"/>
              <a:gd name="connsiteY6" fmla="*/ 377646 h 964206"/>
              <a:gd name="connsiteX7" fmla="*/ 3151695 w 3151695"/>
              <a:gd name="connsiteY7" fmla="*/ 803502 h 964206"/>
              <a:gd name="connsiteX8" fmla="*/ 2990991 w 3151695"/>
              <a:gd name="connsiteY8" fmla="*/ 964206 h 964206"/>
              <a:gd name="connsiteX9" fmla="*/ 2332973 w 3151695"/>
              <a:gd name="connsiteY9" fmla="*/ 964206 h 964206"/>
              <a:gd name="connsiteX10" fmla="*/ 1764685 w 3151695"/>
              <a:gd name="connsiteY10" fmla="*/ 964206 h 964206"/>
              <a:gd name="connsiteX11" fmla="*/ 1136577 w 3151695"/>
              <a:gd name="connsiteY11" fmla="*/ 964206 h 964206"/>
              <a:gd name="connsiteX12" fmla="*/ 598198 w 3151695"/>
              <a:gd name="connsiteY12" fmla="*/ 964206 h 964206"/>
              <a:gd name="connsiteX13" fmla="*/ 0 w 3151695"/>
              <a:gd name="connsiteY13" fmla="*/ 964206 h 964206"/>
              <a:gd name="connsiteX14" fmla="*/ 0 w 3151695"/>
              <a:gd name="connsiteY14" fmla="*/ 482103 h 964206"/>
              <a:gd name="connsiteX15" fmla="*/ 0 w 3151695"/>
              <a:gd name="connsiteY15" fmla="*/ 0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4" fmla="*/ 2392793 w 3151695"/>
              <a:gd name="connsiteY4" fmla="*/ 964206 h 964206"/>
              <a:gd name="connsiteX5" fmla="*/ 1734775 w 3151695"/>
              <a:gd name="connsiteY5" fmla="*/ 964206 h 964206"/>
              <a:gd name="connsiteX6" fmla="*/ 1226306 w 3151695"/>
              <a:gd name="connsiteY6" fmla="*/ 964206 h 964206"/>
              <a:gd name="connsiteX7" fmla="*/ 658018 w 3151695"/>
              <a:gd name="connsiteY7" fmla="*/ 964206 h 964206"/>
              <a:gd name="connsiteX8" fmla="*/ 0 w 3151695"/>
              <a:gd name="connsiteY8" fmla="*/ 964206 h 964206"/>
              <a:gd name="connsiteX9" fmla="*/ 0 w 3151695"/>
              <a:gd name="connsiteY9" fmla="*/ 511029 h 964206"/>
              <a:gd name="connsiteX10" fmla="*/ 0 w 3151695"/>
              <a:gd name="connsiteY10" fmla="*/ 0 h 964206"/>
              <a:gd name="connsiteX11" fmla="*/ 693373 w 3151695"/>
              <a:gd name="connsiteY11" fmla="*/ 0 h 964206"/>
              <a:gd name="connsiteX12" fmla="*/ 1292195 w 3151695"/>
              <a:gd name="connsiteY12" fmla="*/ 0 h 964206"/>
              <a:gd name="connsiteX13" fmla="*/ 1922534 w 3151695"/>
              <a:gd name="connsiteY13" fmla="*/ 0 h 964206"/>
              <a:gd name="connsiteX14" fmla="*/ 2521356 w 3151695"/>
              <a:gd name="connsiteY14" fmla="*/ 0 h 964206"/>
              <a:gd name="connsiteX15" fmla="*/ 3151695 w 3151695"/>
              <a:gd name="connsiteY15" fmla="*/ 0 h 964206"/>
              <a:gd name="connsiteX16" fmla="*/ 3151695 w 3151695"/>
              <a:gd name="connsiteY16" fmla="*/ 393716 h 964206"/>
              <a:gd name="connsiteX17" fmla="*/ 3151695 w 3151695"/>
              <a:gd name="connsiteY17" fmla="*/ 803502 h 96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51695" h="964206" stroke="0" extrusionOk="0">
                <a:moveTo>
                  <a:pt x="0" y="0"/>
                </a:moveTo>
                <a:cubicBezTo>
                  <a:pt x="216984" y="-30903"/>
                  <a:pt x="406678" y="2453"/>
                  <a:pt x="661856" y="0"/>
                </a:cubicBezTo>
                <a:cubicBezTo>
                  <a:pt x="917034" y="-2453"/>
                  <a:pt x="1018176" y="-26988"/>
                  <a:pt x="1323712" y="0"/>
                </a:cubicBezTo>
                <a:cubicBezTo>
                  <a:pt x="1629248" y="26988"/>
                  <a:pt x="1708074" y="16947"/>
                  <a:pt x="1859500" y="0"/>
                </a:cubicBezTo>
                <a:cubicBezTo>
                  <a:pt x="2010926" y="-16947"/>
                  <a:pt x="2299615" y="-885"/>
                  <a:pt x="2552873" y="0"/>
                </a:cubicBezTo>
                <a:cubicBezTo>
                  <a:pt x="2806131" y="885"/>
                  <a:pt x="2996788" y="-29875"/>
                  <a:pt x="3151695" y="0"/>
                </a:cubicBezTo>
                <a:cubicBezTo>
                  <a:pt x="3149641" y="80163"/>
                  <a:pt x="3137727" y="236052"/>
                  <a:pt x="3151695" y="377646"/>
                </a:cubicBezTo>
                <a:cubicBezTo>
                  <a:pt x="3165663" y="519240"/>
                  <a:pt x="3131688" y="711555"/>
                  <a:pt x="3151695" y="803502"/>
                </a:cubicBezTo>
                <a:cubicBezTo>
                  <a:pt x="3099287" y="844566"/>
                  <a:pt x="3041159" y="909685"/>
                  <a:pt x="2990991" y="964206"/>
                </a:cubicBezTo>
                <a:cubicBezTo>
                  <a:pt x="2676766" y="935170"/>
                  <a:pt x="2480560" y="958280"/>
                  <a:pt x="2332973" y="964206"/>
                </a:cubicBezTo>
                <a:cubicBezTo>
                  <a:pt x="2185386" y="970132"/>
                  <a:pt x="1957128" y="948894"/>
                  <a:pt x="1764685" y="964206"/>
                </a:cubicBezTo>
                <a:cubicBezTo>
                  <a:pt x="1572242" y="979518"/>
                  <a:pt x="1334164" y="978619"/>
                  <a:pt x="1136577" y="964206"/>
                </a:cubicBezTo>
                <a:cubicBezTo>
                  <a:pt x="938990" y="949793"/>
                  <a:pt x="757733" y="963665"/>
                  <a:pt x="598198" y="964206"/>
                </a:cubicBezTo>
                <a:cubicBezTo>
                  <a:pt x="438663" y="964747"/>
                  <a:pt x="241249" y="937901"/>
                  <a:pt x="0" y="964206"/>
                </a:cubicBezTo>
                <a:cubicBezTo>
                  <a:pt x="20838" y="793803"/>
                  <a:pt x="5326" y="582351"/>
                  <a:pt x="0" y="482103"/>
                </a:cubicBezTo>
                <a:cubicBezTo>
                  <a:pt x="-5326" y="381855"/>
                  <a:pt x="-20536" y="184004"/>
                  <a:pt x="0" y="0"/>
                </a:cubicBezTo>
                <a:close/>
              </a:path>
              <a:path w="3151695" h="964206" fill="darkenLess" stroke="0" extrusionOk="0">
                <a:moveTo>
                  <a:pt x="2990991" y="964206"/>
                </a:moveTo>
                <a:cubicBezTo>
                  <a:pt x="3004680" y="926366"/>
                  <a:pt x="3014168" y="878822"/>
                  <a:pt x="3023132" y="835643"/>
                </a:cubicBezTo>
                <a:cubicBezTo>
                  <a:pt x="3069093" y="829177"/>
                  <a:pt x="3116111" y="811519"/>
                  <a:pt x="3151695" y="803502"/>
                </a:cubicBezTo>
                <a:cubicBezTo>
                  <a:pt x="3117002" y="844447"/>
                  <a:pt x="3048591" y="919895"/>
                  <a:pt x="2990991" y="964206"/>
                </a:cubicBezTo>
                <a:close/>
              </a:path>
              <a:path w="3151695" h="964206" fill="none" extrusionOk="0">
                <a:moveTo>
                  <a:pt x="2990991" y="964206"/>
                </a:moveTo>
                <a:cubicBezTo>
                  <a:pt x="3001935" y="905274"/>
                  <a:pt x="3012401" y="874988"/>
                  <a:pt x="3023132" y="835643"/>
                </a:cubicBezTo>
                <a:cubicBezTo>
                  <a:pt x="3061624" y="829799"/>
                  <a:pt x="3094962" y="813908"/>
                  <a:pt x="3151695" y="803502"/>
                </a:cubicBezTo>
                <a:cubicBezTo>
                  <a:pt x="3075529" y="879393"/>
                  <a:pt x="3025874" y="923461"/>
                  <a:pt x="2990991" y="964206"/>
                </a:cubicBezTo>
                <a:cubicBezTo>
                  <a:pt x="2755406" y="935283"/>
                  <a:pt x="2532983" y="947786"/>
                  <a:pt x="2392793" y="964206"/>
                </a:cubicBezTo>
                <a:cubicBezTo>
                  <a:pt x="2252603" y="980626"/>
                  <a:pt x="1999090" y="967449"/>
                  <a:pt x="1734775" y="964206"/>
                </a:cubicBezTo>
                <a:cubicBezTo>
                  <a:pt x="1470460" y="960963"/>
                  <a:pt x="1417052" y="948090"/>
                  <a:pt x="1226306" y="964206"/>
                </a:cubicBezTo>
                <a:cubicBezTo>
                  <a:pt x="1035560" y="980322"/>
                  <a:pt x="800933" y="938364"/>
                  <a:pt x="658018" y="964206"/>
                </a:cubicBezTo>
                <a:cubicBezTo>
                  <a:pt x="515103" y="990048"/>
                  <a:pt x="284900" y="950242"/>
                  <a:pt x="0" y="964206"/>
                </a:cubicBezTo>
                <a:cubicBezTo>
                  <a:pt x="-15894" y="836422"/>
                  <a:pt x="-9478" y="604652"/>
                  <a:pt x="0" y="511029"/>
                </a:cubicBezTo>
                <a:cubicBezTo>
                  <a:pt x="9478" y="417406"/>
                  <a:pt x="10722" y="211809"/>
                  <a:pt x="0" y="0"/>
                </a:cubicBezTo>
                <a:cubicBezTo>
                  <a:pt x="339030" y="-7656"/>
                  <a:pt x="526200" y="5572"/>
                  <a:pt x="693373" y="0"/>
                </a:cubicBezTo>
                <a:cubicBezTo>
                  <a:pt x="860546" y="-5572"/>
                  <a:pt x="1164678" y="23984"/>
                  <a:pt x="1292195" y="0"/>
                </a:cubicBezTo>
                <a:cubicBezTo>
                  <a:pt x="1419712" y="-23984"/>
                  <a:pt x="1745972" y="22966"/>
                  <a:pt x="1922534" y="0"/>
                </a:cubicBezTo>
                <a:cubicBezTo>
                  <a:pt x="2099096" y="-22966"/>
                  <a:pt x="2400317" y="14704"/>
                  <a:pt x="2521356" y="0"/>
                </a:cubicBezTo>
                <a:cubicBezTo>
                  <a:pt x="2642395" y="-14704"/>
                  <a:pt x="2870220" y="26179"/>
                  <a:pt x="3151695" y="0"/>
                </a:cubicBezTo>
                <a:cubicBezTo>
                  <a:pt x="3163734" y="149456"/>
                  <a:pt x="3138436" y="299657"/>
                  <a:pt x="3151695" y="393716"/>
                </a:cubicBezTo>
                <a:cubicBezTo>
                  <a:pt x="3164954" y="487775"/>
                  <a:pt x="3131437" y="634603"/>
                  <a:pt x="3151695" y="803502"/>
                </a:cubicBezTo>
              </a:path>
              <a:path w="3151695" h="964206" fill="none" stroke="0" extrusionOk="0">
                <a:moveTo>
                  <a:pt x="2990991" y="964206"/>
                </a:moveTo>
                <a:cubicBezTo>
                  <a:pt x="3000276" y="908283"/>
                  <a:pt x="3015477" y="865306"/>
                  <a:pt x="3023132" y="835643"/>
                </a:cubicBezTo>
                <a:cubicBezTo>
                  <a:pt x="3054327" y="826166"/>
                  <a:pt x="3101903" y="814499"/>
                  <a:pt x="3151695" y="803502"/>
                </a:cubicBezTo>
                <a:cubicBezTo>
                  <a:pt x="3082505" y="878776"/>
                  <a:pt x="3053984" y="914860"/>
                  <a:pt x="2990991" y="964206"/>
                </a:cubicBezTo>
                <a:cubicBezTo>
                  <a:pt x="2731188" y="935852"/>
                  <a:pt x="2567489" y="950150"/>
                  <a:pt x="2422703" y="964206"/>
                </a:cubicBezTo>
                <a:cubicBezTo>
                  <a:pt x="2277917" y="978262"/>
                  <a:pt x="2013107" y="942528"/>
                  <a:pt x="1824505" y="964206"/>
                </a:cubicBezTo>
                <a:cubicBezTo>
                  <a:pt x="1635903" y="985884"/>
                  <a:pt x="1381626" y="988423"/>
                  <a:pt x="1196396" y="964206"/>
                </a:cubicBezTo>
                <a:cubicBezTo>
                  <a:pt x="1011166" y="939989"/>
                  <a:pt x="733854" y="961921"/>
                  <a:pt x="538378" y="964206"/>
                </a:cubicBezTo>
                <a:cubicBezTo>
                  <a:pt x="342902" y="966491"/>
                  <a:pt x="229293" y="983673"/>
                  <a:pt x="0" y="964206"/>
                </a:cubicBezTo>
                <a:cubicBezTo>
                  <a:pt x="-7345" y="731770"/>
                  <a:pt x="2598" y="701718"/>
                  <a:pt x="0" y="472461"/>
                </a:cubicBezTo>
                <a:cubicBezTo>
                  <a:pt x="-2598" y="243204"/>
                  <a:pt x="14373" y="113525"/>
                  <a:pt x="0" y="0"/>
                </a:cubicBezTo>
                <a:cubicBezTo>
                  <a:pt x="247907" y="-7615"/>
                  <a:pt x="340982" y="16673"/>
                  <a:pt x="535788" y="0"/>
                </a:cubicBezTo>
                <a:cubicBezTo>
                  <a:pt x="730594" y="-16673"/>
                  <a:pt x="881349" y="9456"/>
                  <a:pt x="1071576" y="0"/>
                </a:cubicBezTo>
                <a:cubicBezTo>
                  <a:pt x="1261803" y="-9456"/>
                  <a:pt x="1473297" y="-16733"/>
                  <a:pt x="1733432" y="0"/>
                </a:cubicBezTo>
                <a:cubicBezTo>
                  <a:pt x="1993567" y="16733"/>
                  <a:pt x="2237450" y="-18675"/>
                  <a:pt x="2426805" y="0"/>
                </a:cubicBezTo>
                <a:cubicBezTo>
                  <a:pt x="2616160" y="18675"/>
                  <a:pt x="2966459" y="22128"/>
                  <a:pt x="3151695" y="0"/>
                </a:cubicBezTo>
                <a:cubicBezTo>
                  <a:pt x="3153654" y="146912"/>
                  <a:pt x="3154091" y="237790"/>
                  <a:pt x="3151695" y="417821"/>
                </a:cubicBezTo>
                <a:cubicBezTo>
                  <a:pt x="3149299" y="597852"/>
                  <a:pt x="3145776" y="679068"/>
                  <a:pt x="3151695" y="803502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svibanj</a:t>
            </a:r>
            <a:r>
              <a:rPr lang="hr-HR" sz="2400" b="1" i="0" dirty="0">
                <a:solidFill>
                  <a:schemeClr val="tx1"/>
                </a:solidFill>
              </a:rPr>
              <a:t> 1940. – napad na zemlje Beneluksa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Pravokutnik: savinuti kut 13">
            <a:extLst>
              <a:ext uri="{FF2B5EF4-FFF2-40B4-BE49-F238E27FC236}">
                <a16:creationId xmlns:a16="http://schemas.microsoft.com/office/drawing/2014/main" xmlns="" id="{83D65712-BCAF-4361-8F7F-1D5ED1436F0E}"/>
              </a:ext>
            </a:extLst>
          </p:cNvPr>
          <p:cNvSpPr/>
          <p:nvPr/>
        </p:nvSpPr>
        <p:spPr>
          <a:xfrm>
            <a:off x="8540682" y="5324310"/>
            <a:ext cx="3151695" cy="964206"/>
          </a:xfrm>
          <a:custGeom>
            <a:avLst/>
            <a:gdLst>
              <a:gd name="connsiteX0" fmla="*/ 0 w 3151695"/>
              <a:gd name="connsiteY0" fmla="*/ 0 h 964206"/>
              <a:gd name="connsiteX1" fmla="*/ 661856 w 3151695"/>
              <a:gd name="connsiteY1" fmla="*/ 0 h 964206"/>
              <a:gd name="connsiteX2" fmla="*/ 1323712 w 3151695"/>
              <a:gd name="connsiteY2" fmla="*/ 0 h 964206"/>
              <a:gd name="connsiteX3" fmla="*/ 1859500 w 3151695"/>
              <a:gd name="connsiteY3" fmla="*/ 0 h 964206"/>
              <a:gd name="connsiteX4" fmla="*/ 2552873 w 3151695"/>
              <a:gd name="connsiteY4" fmla="*/ 0 h 964206"/>
              <a:gd name="connsiteX5" fmla="*/ 3151695 w 3151695"/>
              <a:gd name="connsiteY5" fmla="*/ 0 h 964206"/>
              <a:gd name="connsiteX6" fmla="*/ 3151695 w 3151695"/>
              <a:gd name="connsiteY6" fmla="*/ 377646 h 964206"/>
              <a:gd name="connsiteX7" fmla="*/ 3151695 w 3151695"/>
              <a:gd name="connsiteY7" fmla="*/ 803502 h 964206"/>
              <a:gd name="connsiteX8" fmla="*/ 2990991 w 3151695"/>
              <a:gd name="connsiteY8" fmla="*/ 964206 h 964206"/>
              <a:gd name="connsiteX9" fmla="*/ 2332973 w 3151695"/>
              <a:gd name="connsiteY9" fmla="*/ 964206 h 964206"/>
              <a:gd name="connsiteX10" fmla="*/ 1764685 w 3151695"/>
              <a:gd name="connsiteY10" fmla="*/ 964206 h 964206"/>
              <a:gd name="connsiteX11" fmla="*/ 1136577 w 3151695"/>
              <a:gd name="connsiteY11" fmla="*/ 964206 h 964206"/>
              <a:gd name="connsiteX12" fmla="*/ 598198 w 3151695"/>
              <a:gd name="connsiteY12" fmla="*/ 964206 h 964206"/>
              <a:gd name="connsiteX13" fmla="*/ 0 w 3151695"/>
              <a:gd name="connsiteY13" fmla="*/ 964206 h 964206"/>
              <a:gd name="connsiteX14" fmla="*/ 0 w 3151695"/>
              <a:gd name="connsiteY14" fmla="*/ 482103 h 964206"/>
              <a:gd name="connsiteX15" fmla="*/ 0 w 3151695"/>
              <a:gd name="connsiteY15" fmla="*/ 0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0" fmla="*/ 2990991 w 3151695"/>
              <a:gd name="connsiteY0" fmla="*/ 964206 h 964206"/>
              <a:gd name="connsiteX1" fmla="*/ 3023132 w 3151695"/>
              <a:gd name="connsiteY1" fmla="*/ 835643 h 964206"/>
              <a:gd name="connsiteX2" fmla="*/ 3151695 w 3151695"/>
              <a:gd name="connsiteY2" fmla="*/ 803502 h 964206"/>
              <a:gd name="connsiteX3" fmla="*/ 2990991 w 3151695"/>
              <a:gd name="connsiteY3" fmla="*/ 964206 h 964206"/>
              <a:gd name="connsiteX4" fmla="*/ 2392793 w 3151695"/>
              <a:gd name="connsiteY4" fmla="*/ 964206 h 964206"/>
              <a:gd name="connsiteX5" fmla="*/ 1734775 w 3151695"/>
              <a:gd name="connsiteY5" fmla="*/ 964206 h 964206"/>
              <a:gd name="connsiteX6" fmla="*/ 1226306 w 3151695"/>
              <a:gd name="connsiteY6" fmla="*/ 964206 h 964206"/>
              <a:gd name="connsiteX7" fmla="*/ 658018 w 3151695"/>
              <a:gd name="connsiteY7" fmla="*/ 964206 h 964206"/>
              <a:gd name="connsiteX8" fmla="*/ 0 w 3151695"/>
              <a:gd name="connsiteY8" fmla="*/ 964206 h 964206"/>
              <a:gd name="connsiteX9" fmla="*/ 0 w 3151695"/>
              <a:gd name="connsiteY9" fmla="*/ 511029 h 964206"/>
              <a:gd name="connsiteX10" fmla="*/ 0 w 3151695"/>
              <a:gd name="connsiteY10" fmla="*/ 0 h 964206"/>
              <a:gd name="connsiteX11" fmla="*/ 693373 w 3151695"/>
              <a:gd name="connsiteY11" fmla="*/ 0 h 964206"/>
              <a:gd name="connsiteX12" fmla="*/ 1292195 w 3151695"/>
              <a:gd name="connsiteY12" fmla="*/ 0 h 964206"/>
              <a:gd name="connsiteX13" fmla="*/ 1922534 w 3151695"/>
              <a:gd name="connsiteY13" fmla="*/ 0 h 964206"/>
              <a:gd name="connsiteX14" fmla="*/ 2521356 w 3151695"/>
              <a:gd name="connsiteY14" fmla="*/ 0 h 964206"/>
              <a:gd name="connsiteX15" fmla="*/ 3151695 w 3151695"/>
              <a:gd name="connsiteY15" fmla="*/ 0 h 964206"/>
              <a:gd name="connsiteX16" fmla="*/ 3151695 w 3151695"/>
              <a:gd name="connsiteY16" fmla="*/ 393716 h 964206"/>
              <a:gd name="connsiteX17" fmla="*/ 3151695 w 3151695"/>
              <a:gd name="connsiteY17" fmla="*/ 803502 h 96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51695" h="964206" stroke="0" extrusionOk="0">
                <a:moveTo>
                  <a:pt x="0" y="0"/>
                </a:moveTo>
                <a:cubicBezTo>
                  <a:pt x="216984" y="-30903"/>
                  <a:pt x="406678" y="2453"/>
                  <a:pt x="661856" y="0"/>
                </a:cubicBezTo>
                <a:cubicBezTo>
                  <a:pt x="917034" y="-2453"/>
                  <a:pt x="1018176" y="-26988"/>
                  <a:pt x="1323712" y="0"/>
                </a:cubicBezTo>
                <a:cubicBezTo>
                  <a:pt x="1629248" y="26988"/>
                  <a:pt x="1708074" y="16947"/>
                  <a:pt x="1859500" y="0"/>
                </a:cubicBezTo>
                <a:cubicBezTo>
                  <a:pt x="2010926" y="-16947"/>
                  <a:pt x="2299615" y="-885"/>
                  <a:pt x="2552873" y="0"/>
                </a:cubicBezTo>
                <a:cubicBezTo>
                  <a:pt x="2806131" y="885"/>
                  <a:pt x="2996788" y="-29875"/>
                  <a:pt x="3151695" y="0"/>
                </a:cubicBezTo>
                <a:cubicBezTo>
                  <a:pt x="3149641" y="80163"/>
                  <a:pt x="3137727" y="236052"/>
                  <a:pt x="3151695" y="377646"/>
                </a:cubicBezTo>
                <a:cubicBezTo>
                  <a:pt x="3165663" y="519240"/>
                  <a:pt x="3131688" y="711555"/>
                  <a:pt x="3151695" y="803502"/>
                </a:cubicBezTo>
                <a:cubicBezTo>
                  <a:pt x="3099287" y="844566"/>
                  <a:pt x="3041159" y="909685"/>
                  <a:pt x="2990991" y="964206"/>
                </a:cubicBezTo>
                <a:cubicBezTo>
                  <a:pt x="2676766" y="935170"/>
                  <a:pt x="2480560" y="958280"/>
                  <a:pt x="2332973" y="964206"/>
                </a:cubicBezTo>
                <a:cubicBezTo>
                  <a:pt x="2185386" y="970132"/>
                  <a:pt x="1957128" y="948894"/>
                  <a:pt x="1764685" y="964206"/>
                </a:cubicBezTo>
                <a:cubicBezTo>
                  <a:pt x="1572242" y="979518"/>
                  <a:pt x="1334164" y="978619"/>
                  <a:pt x="1136577" y="964206"/>
                </a:cubicBezTo>
                <a:cubicBezTo>
                  <a:pt x="938990" y="949793"/>
                  <a:pt x="757733" y="963665"/>
                  <a:pt x="598198" y="964206"/>
                </a:cubicBezTo>
                <a:cubicBezTo>
                  <a:pt x="438663" y="964747"/>
                  <a:pt x="241249" y="937901"/>
                  <a:pt x="0" y="964206"/>
                </a:cubicBezTo>
                <a:cubicBezTo>
                  <a:pt x="20838" y="793803"/>
                  <a:pt x="5326" y="582351"/>
                  <a:pt x="0" y="482103"/>
                </a:cubicBezTo>
                <a:cubicBezTo>
                  <a:pt x="-5326" y="381855"/>
                  <a:pt x="-20536" y="184004"/>
                  <a:pt x="0" y="0"/>
                </a:cubicBezTo>
                <a:close/>
              </a:path>
              <a:path w="3151695" h="964206" fill="darkenLess" stroke="0" extrusionOk="0">
                <a:moveTo>
                  <a:pt x="2990991" y="964206"/>
                </a:moveTo>
                <a:cubicBezTo>
                  <a:pt x="3004680" y="926366"/>
                  <a:pt x="3014168" y="878822"/>
                  <a:pt x="3023132" y="835643"/>
                </a:cubicBezTo>
                <a:cubicBezTo>
                  <a:pt x="3069093" y="829177"/>
                  <a:pt x="3116111" y="811519"/>
                  <a:pt x="3151695" y="803502"/>
                </a:cubicBezTo>
                <a:cubicBezTo>
                  <a:pt x="3117002" y="844447"/>
                  <a:pt x="3048591" y="919895"/>
                  <a:pt x="2990991" y="964206"/>
                </a:cubicBezTo>
                <a:close/>
              </a:path>
              <a:path w="3151695" h="964206" fill="none" extrusionOk="0">
                <a:moveTo>
                  <a:pt x="2990991" y="964206"/>
                </a:moveTo>
                <a:cubicBezTo>
                  <a:pt x="3001935" y="905274"/>
                  <a:pt x="3012401" y="874988"/>
                  <a:pt x="3023132" y="835643"/>
                </a:cubicBezTo>
                <a:cubicBezTo>
                  <a:pt x="3061624" y="829799"/>
                  <a:pt x="3094962" y="813908"/>
                  <a:pt x="3151695" y="803502"/>
                </a:cubicBezTo>
                <a:cubicBezTo>
                  <a:pt x="3075529" y="879393"/>
                  <a:pt x="3025874" y="923461"/>
                  <a:pt x="2990991" y="964206"/>
                </a:cubicBezTo>
                <a:cubicBezTo>
                  <a:pt x="2755406" y="935283"/>
                  <a:pt x="2532983" y="947786"/>
                  <a:pt x="2392793" y="964206"/>
                </a:cubicBezTo>
                <a:cubicBezTo>
                  <a:pt x="2252603" y="980626"/>
                  <a:pt x="1999090" y="967449"/>
                  <a:pt x="1734775" y="964206"/>
                </a:cubicBezTo>
                <a:cubicBezTo>
                  <a:pt x="1470460" y="960963"/>
                  <a:pt x="1417052" y="948090"/>
                  <a:pt x="1226306" y="964206"/>
                </a:cubicBezTo>
                <a:cubicBezTo>
                  <a:pt x="1035560" y="980322"/>
                  <a:pt x="800933" y="938364"/>
                  <a:pt x="658018" y="964206"/>
                </a:cubicBezTo>
                <a:cubicBezTo>
                  <a:pt x="515103" y="990048"/>
                  <a:pt x="284900" y="950242"/>
                  <a:pt x="0" y="964206"/>
                </a:cubicBezTo>
                <a:cubicBezTo>
                  <a:pt x="-15894" y="836422"/>
                  <a:pt x="-9478" y="604652"/>
                  <a:pt x="0" y="511029"/>
                </a:cubicBezTo>
                <a:cubicBezTo>
                  <a:pt x="9478" y="417406"/>
                  <a:pt x="10722" y="211809"/>
                  <a:pt x="0" y="0"/>
                </a:cubicBezTo>
                <a:cubicBezTo>
                  <a:pt x="339030" y="-7656"/>
                  <a:pt x="526200" y="5572"/>
                  <a:pt x="693373" y="0"/>
                </a:cubicBezTo>
                <a:cubicBezTo>
                  <a:pt x="860546" y="-5572"/>
                  <a:pt x="1164678" y="23984"/>
                  <a:pt x="1292195" y="0"/>
                </a:cubicBezTo>
                <a:cubicBezTo>
                  <a:pt x="1419712" y="-23984"/>
                  <a:pt x="1745972" y="22966"/>
                  <a:pt x="1922534" y="0"/>
                </a:cubicBezTo>
                <a:cubicBezTo>
                  <a:pt x="2099096" y="-22966"/>
                  <a:pt x="2400317" y="14704"/>
                  <a:pt x="2521356" y="0"/>
                </a:cubicBezTo>
                <a:cubicBezTo>
                  <a:pt x="2642395" y="-14704"/>
                  <a:pt x="2870220" y="26179"/>
                  <a:pt x="3151695" y="0"/>
                </a:cubicBezTo>
                <a:cubicBezTo>
                  <a:pt x="3163734" y="149456"/>
                  <a:pt x="3138436" y="299657"/>
                  <a:pt x="3151695" y="393716"/>
                </a:cubicBezTo>
                <a:cubicBezTo>
                  <a:pt x="3164954" y="487775"/>
                  <a:pt x="3131437" y="634603"/>
                  <a:pt x="3151695" y="803502"/>
                </a:cubicBezTo>
              </a:path>
              <a:path w="3151695" h="964206" fill="none" stroke="0" extrusionOk="0">
                <a:moveTo>
                  <a:pt x="2990991" y="964206"/>
                </a:moveTo>
                <a:cubicBezTo>
                  <a:pt x="3000276" y="908283"/>
                  <a:pt x="3015477" y="865306"/>
                  <a:pt x="3023132" y="835643"/>
                </a:cubicBezTo>
                <a:cubicBezTo>
                  <a:pt x="3054327" y="826166"/>
                  <a:pt x="3101903" y="814499"/>
                  <a:pt x="3151695" y="803502"/>
                </a:cubicBezTo>
                <a:cubicBezTo>
                  <a:pt x="3082505" y="878776"/>
                  <a:pt x="3053984" y="914860"/>
                  <a:pt x="2990991" y="964206"/>
                </a:cubicBezTo>
                <a:cubicBezTo>
                  <a:pt x="2731188" y="935852"/>
                  <a:pt x="2567489" y="950150"/>
                  <a:pt x="2422703" y="964206"/>
                </a:cubicBezTo>
                <a:cubicBezTo>
                  <a:pt x="2277917" y="978262"/>
                  <a:pt x="2013107" y="942528"/>
                  <a:pt x="1824505" y="964206"/>
                </a:cubicBezTo>
                <a:cubicBezTo>
                  <a:pt x="1635903" y="985884"/>
                  <a:pt x="1381626" y="988423"/>
                  <a:pt x="1196396" y="964206"/>
                </a:cubicBezTo>
                <a:cubicBezTo>
                  <a:pt x="1011166" y="939989"/>
                  <a:pt x="733854" y="961921"/>
                  <a:pt x="538378" y="964206"/>
                </a:cubicBezTo>
                <a:cubicBezTo>
                  <a:pt x="342902" y="966491"/>
                  <a:pt x="229293" y="983673"/>
                  <a:pt x="0" y="964206"/>
                </a:cubicBezTo>
                <a:cubicBezTo>
                  <a:pt x="-7345" y="731770"/>
                  <a:pt x="2598" y="701718"/>
                  <a:pt x="0" y="472461"/>
                </a:cubicBezTo>
                <a:cubicBezTo>
                  <a:pt x="-2598" y="243204"/>
                  <a:pt x="14373" y="113525"/>
                  <a:pt x="0" y="0"/>
                </a:cubicBezTo>
                <a:cubicBezTo>
                  <a:pt x="247907" y="-7615"/>
                  <a:pt x="340982" y="16673"/>
                  <a:pt x="535788" y="0"/>
                </a:cubicBezTo>
                <a:cubicBezTo>
                  <a:pt x="730594" y="-16673"/>
                  <a:pt x="881349" y="9456"/>
                  <a:pt x="1071576" y="0"/>
                </a:cubicBezTo>
                <a:cubicBezTo>
                  <a:pt x="1261803" y="-9456"/>
                  <a:pt x="1473297" y="-16733"/>
                  <a:pt x="1733432" y="0"/>
                </a:cubicBezTo>
                <a:cubicBezTo>
                  <a:pt x="1993567" y="16733"/>
                  <a:pt x="2237450" y="-18675"/>
                  <a:pt x="2426805" y="0"/>
                </a:cubicBezTo>
                <a:cubicBezTo>
                  <a:pt x="2616160" y="18675"/>
                  <a:pt x="2966459" y="22128"/>
                  <a:pt x="3151695" y="0"/>
                </a:cubicBezTo>
                <a:cubicBezTo>
                  <a:pt x="3153654" y="146912"/>
                  <a:pt x="3154091" y="237790"/>
                  <a:pt x="3151695" y="417821"/>
                </a:cubicBezTo>
                <a:cubicBezTo>
                  <a:pt x="3149299" y="597852"/>
                  <a:pt x="3145776" y="679068"/>
                  <a:pt x="3151695" y="803502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22. lipnja</a:t>
            </a:r>
            <a:r>
              <a:rPr lang="hr-HR" sz="2400" b="1" i="0" dirty="0">
                <a:solidFill>
                  <a:schemeClr val="tx1"/>
                </a:solidFill>
              </a:rPr>
              <a:t> 1940. – kapitulacija Francuske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0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0.02454 L -0.05729 0.02477 C -0.05481 0.02547 -0.05208 0.02593 -0.0496 0.02732 C -0.04869 0.02778 -0.04817 0.0294 -0.04726 0.03009 C -0.04583 0.03125 -0.04414 0.03148 -0.0427 0.03287 C -0.04166 0.0338 -0.04062 0.03472 -0.03958 0.03542 C -0.03645 0.03773 -0.03489 0.0382 -0.03177 0.03959 C -0.03098 0.04051 -0.03046 0.04236 -0.02942 0.04236 C -0.01119 0.04352 -0.01419 0.04491 -0.00546 0.03959 C -0.00468 0.03866 -0.00403 0.03773 -0.00312 0.03681 C -0.00247 0.03634 -0.00156 0.03634 -0.00078 0.03542 C 0.00469 0.02894 -0.00234 0.03287 0.00534 0.03009 C 0.00599 0.0294 0.01016 0.02593 0.01081 0.02454 C 0.01159 0.02246 0.01172 0.01991 0.01237 0.01759 C 0.01277 0.01621 0.01342 0.01482 0.01394 0.01343 L 0.01316 0.00394 L 0.01316 0.00417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0.12292 L 0.01381 0.12315 C 0.0112 0.11991 0.0086 0.11736 0.00625 0.11389 C 0.00521 0.11227 0.00456 0.10995 0.00378 0.10787 C -0.00351 0.08982 0.00378 0.10694 -0.00208 0.09306 C -0.00299 0.08773 -0.00403 0.08241 -0.00455 0.07685 C -0.00664 0.0588 -0.00547 0.00579 -0.00547 0.00602 L -0.00547 0.0057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7 0.23889 L 0.02787 0.23912 C 0.02474 0.23542 0.02136 0.23287 0.01862 0.22847 C 0.01706 0.2257 0.01641 0.22153 0.01537 0.21806 C 0.01055 0.20232 0.01745 0.22315 0.0112 0.20463 C 0.01094 0.20162 0.01081 0.19861 0.01029 0.19584 C 0.00938 0.19028 0.00769 0.18519 0.00703 0.1794 C 0.00196 0.14005 0.01029 0.18287 0.00365 0.15139 C 0.00339 0.1463 0.00326 0.14144 0.00287 0.13658 C 0.00274 0.13449 0.00209 0.13264 0.00209 0.13056 C 0.00209 0.11482 0.00235 0.09885 0.00287 0.0831 C 0.00287 0.08056 0.00352 0.07824 0.00365 0.0757 C 0.00495 0.0581 0.00287 0.06528 0.00612 0.05648 L 0.00703 0.02246 L 0.00703 0.02269 " pathEditMode="relative" rAng="0" ptsTypes="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0.01575 L 0.06406 0.01598 C 0.06015 0.01621 0.05625 0.01737 0.05234 0.01737 C 0.04739 0.01737 0.04284 0.01575 0.03815 0.01436 C 0.03593 0.01274 0.03372 0.01112 0.03151 0.00973 C 0.03008 0.00903 0.02864 0.00926 0.02734 0.00834 C 0.02578 0.00718 0.02461 0.00487 0.02304 0.00394 C 0.02122 0.00255 0.01914 0.00232 0.01731 0.00093 C 0.0056 -0.00763 0.01289 -0.00648 0.00481 -0.00648 L 0.00481 -0.00625 " pathEditMode="relative" rAng="0" ptsTypes="A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24 -0.03241 L 0.08724 -0.03218 C 0.08464 -0.03102 0.08217 -0.02987 0.07969 -0.02801 C 0.06784 -0.01945 0.07735 -0.02408 0.06967 -0.02084 C 0.06888 -0.01968 0.0681 -0.01852 0.06719 -0.01783 C 0.06615 -0.0169 0.06042 -0.01505 0.05964 -0.01482 C 0.04662 -0.00093 0.06485 -0.01899 0.05052 -0.00903 C 0.04922 -0.00811 0.04844 -0.00533 0.04714 -0.0044 C 0.0448 -0.00325 0.04219 -0.00348 0.03959 -0.00301 C 0.03724 -0.00186 0.0336 -0.00024 0.03125 4.81481E-6 C 0.02383 0.00023 0.01628 4.81481E-6 0.00886 4.81481E-6 L 0.00886 0.00023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8233BD6D-A92F-43A9-A6F1-299E2D9E7F03}"/>
              </a:ext>
            </a:extLst>
          </p:cNvPr>
          <p:cNvSpPr/>
          <p:nvPr/>
        </p:nvSpPr>
        <p:spPr>
          <a:xfrm>
            <a:off x="311084" y="1543639"/>
            <a:ext cx="4374037" cy="2236509"/>
          </a:xfrm>
          <a:custGeom>
            <a:avLst/>
            <a:gdLst>
              <a:gd name="connsiteX0" fmla="*/ 0 w 4374037"/>
              <a:gd name="connsiteY0" fmla="*/ 0 h 2236509"/>
              <a:gd name="connsiteX1" fmla="*/ 668603 w 4374037"/>
              <a:gd name="connsiteY1" fmla="*/ 0 h 2236509"/>
              <a:gd name="connsiteX2" fmla="*/ 1337206 w 4374037"/>
              <a:gd name="connsiteY2" fmla="*/ 0 h 2236509"/>
              <a:gd name="connsiteX3" fmla="*/ 1830847 w 4374037"/>
              <a:gd name="connsiteY3" fmla="*/ 0 h 2236509"/>
              <a:gd name="connsiteX4" fmla="*/ 2543190 w 4374037"/>
              <a:gd name="connsiteY4" fmla="*/ 0 h 2236509"/>
              <a:gd name="connsiteX5" fmla="*/ 3168053 w 4374037"/>
              <a:gd name="connsiteY5" fmla="*/ 0 h 2236509"/>
              <a:gd name="connsiteX6" fmla="*/ 3661694 w 4374037"/>
              <a:gd name="connsiteY6" fmla="*/ 0 h 2236509"/>
              <a:gd name="connsiteX7" fmla="*/ 4374037 w 4374037"/>
              <a:gd name="connsiteY7" fmla="*/ 0 h 2236509"/>
              <a:gd name="connsiteX8" fmla="*/ 4374037 w 4374037"/>
              <a:gd name="connsiteY8" fmla="*/ 639888 h 2236509"/>
              <a:gd name="connsiteX9" fmla="*/ 4374037 w 4374037"/>
              <a:gd name="connsiteY9" fmla="*/ 1261138 h 2236509"/>
              <a:gd name="connsiteX10" fmla="*/ 4374037 w 4374037"/>
              <a:gd name="connsiteY10" fmla="*/ 1863750 h 2236509"/>
              <a:gd name="connsiteX11" fmla="*/ 4001278 w 4374037"/>
              <a:gd name="connsiteY11" fmla="*/ 2236509 h 2236509"/>
              <a:gd name="connsiteX12" fmla="*/ 3454437 w 4374037"/>
              <a:gd name="connsiteY12" fmla="*/ 2236509 h 2236509"/>
              <a:gd name="connsiteX13" fmla="*/ 2907595 w 4374037"/>
              <a:gd name="connsiteY13" fmla="*/ 2236509 h 2236509"/>
              <a:gd name="connsiteX14" fmla="*/ 2240716 w 4374037"/>
              <a:gd name="connsiteY14" fmla="*/ 2236509 h 2236509"/>
              <a:gd name="connsiteX15" fmla="*/ 1613849 w 4374037"/>
              <a:gd name="connsiteY15" fmla="*/ 2236509 h 2236509"/>
              <a:gd name="connsiteX16" fmla="*/ 906956 w 4374037"/>
              <a:gd name="connsiteY16" fmla="*/ 2236509 h 2236509"/>
              <a:gd name="connsiteX17" fmla="*/ 0 w 4374037"/>
              <a:gd name="connsiteY17" fmla="*/ 2236509 h 2236509"/>
              <a:gd name="connsiteX18" fmla="*/ 0 w 4374037"/>
              <a:gd name="connsiteY18" fmla="*/ 1744477 h 2236509"/>
              <a:gd name="connsiteX19" fmla="*/ 0 w 4374037"/>
              <a:gd name="connsiteY19" fmla="*/ 1140620 h 2236509"/>
              <a:gd name="connsiteX20" fmla="*/ 0 w 4374037"/>
              <a:gd name="connsiteY20" fmla="*/ 581492 h 2236509"/>
              <a:gd name="connsiteX21" fmla="*/ 0 w 4374037"/>
              <a:gd name="connsiteY21" fmla="*/ 0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4" fmla="*/ 3374411 w 4374037"/>
              <a:gd name="connsiteY4" fmla="*/ 2236509 h 2236509"/>
              <a:gd name="connsiteX5" fmla="*/ 2707531 w 4374037"/>
              <a:gd name="connsiteY5" fmla="*/ 2236509 h 2236509"/>
              <a:gd name="connsiteX6" fmla="*/ 2160690 w 4374037"/>
              <a:gd name="connsiteY6" fmla="*/ 2236509 h 2236509"/>
              <a:gd name="connsiteX7" fmla="*/ 1413785 w 4374037"/>
              <a:gd name="connsiteY7" fmla="*/ 2236509 h 2236509"/>
              <a:gd name="connsiteX8" fmla="*/ 666880 w 4374037"/>
              <a:gd name="connsiteY8" fmla="*/ 2236509 h 2236509"/>
              <a:gd name="connsiteX9" fmla="*/ 0 w 4374037"/>
              <a:gd name="connsiteY9" fmla="*/ 2236509 h 2236509"/>
              <a:gd name="connsiteX10" fmla="*/ 0 w 4374037"/>
              <a:gd name="connsiteY10" fmla="*/ 1744477 h 2236509"/>
              <a:gd name="connsiteX11" fmla="*/ 0 w 4374037"/>
              <a:gd name="connsiteY11" fmla="*/ 1230080 h 2236509"/>
              <a:gd name="connsiteX12" fmla="*/ 0 w 4374037"/>
              <a:gd name="connsiteY12" fmla="*/ 715683 h 2236509"/>
              <a:gd name="connsiteX13" fmla="*/ 0 w 4374037"/>
              <a:gd name="connsiteY13" fmla="*/ 0 h 2236509"/>
              <a:gd name="connsiteX14" fmla="*/ 493641 w 4374037"/>
              <a:gd name="connsiteY14" fmla="*/ 0 h 2236509"/>
              <a:gd name="connsiteX15" fmla="*/ 1205984 w 4374037"/>
              <a:gd name="connsiteY15" fmla="*/ 0 h 2236509"/>
              <a:gd name="connsiteX16" fmla="*/ 1699626 w 4374037"/>
              <a:gd name="connsiteY16" fmla="*/ 0 h 2236509"/>
              <a:gd name="connsiteX17" fmla="*/ 2368229 w 4374037"/>
              <a:gd name="connsiteY17" fmla="*/ 0 h 2236509"/>
              <a:gd name="connsiteX18" fmla="*/ 3080572 w 4374037"/>
              <a:gd name="connsiteY18" fmla="*/ 0 h 2236509"/>
              <a:gd name="connsiteX19" fmla="*/ 3574213 w 4374037"/>
              <a:gd name="connsiteY19" fmla="*/ 0 h 2236509"/>
              <a:gd name="connsiteX20" fmla="*/ 4374037 w 4374037"/>
              <a:gd name="connsiteY20" fmla="*/ 0 h 2236509"/>
              <a:gd name="connsiteX21" fmla="*/ 4374037 w 4374037"/>
              <a:gd name="connsiteY21" fmla="*/ 583975 h 2236509"/>
              <a:gd name="connsiteX22" fmla="*/ 4374037 w 4374037"/>
              <a:gd name="connsiteY22" fmla="*/ 1167950 h 2236509"/>
              <a:gd name="connsiteX23" fmla="*/ 4374037 w 4374037"/>
              <a:gd name="connsiteY23" fmla="*/ 1863750 h 223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74037" h="2236509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64992" y="145529"/>
                  <a:pt x="4375664" y="355447"/>
                  <a:pt x="4374037" y="639888"/>
                </a:cubicBezTo>
                <a:cubicBezTo>
                  <a:pt x="4372410" y="924329"/>
                  <a:pt x="4376588" y="1031744"/>
                  <a:pt x="4374037" y="1261138"/>
                </a:cubicBezTo>
                <a:cubicBezTo>
                  <a:pt x="4371487" y="1490532"/>
                  <a:pt x="4391411" y="1667965"/>
                  <a:pt x="4374037" y="1863750"/>
                </a:cubicBezTo>
                <a:cubicBezTo>
                  <a:pt x="4215428" y="1997839"/>
                  <a:pt x="4078384" y="2154910"/>
                  <a:pt x="4001278" y="2236509"/>
                </a:cubicBezTo>
                <a:cubicBezTo>
                  <a:pt x="3810634" y="2219467"/>
                  <a:pt x="3623905" y="2262735"/>
                  <a:pt x="3454437" y="2236509"/>
                </a:cubicBezTo>
                <a:cubicBezTo>
                  <a:pt x="3284969" y="2210283"/>
                  <a:pt x="3111856" y="2230345"/>
                  <a:pt x="2907595" y="2236509"/>
                </a:cubicBezTo>
                <a:cubicBezTo>
                  <a:pt x="2703334" y="2242673"/>
                  <a:pt x="2404921" y="2227825"/>
                  <a:pt x="2240716" y="2236509"/>
                </a:cubicBezTo>
                <a:cubicBezTo>
                  <a:pt x="2076511" y="2245193"/>
                  <a:pt x="1749330" y="2232900"/>
                  <a:pt x="1613849" y="2236509"/>
                </a:cubicBezTo>
                <a:cubicBezTo>
                  <a:pt x="1478368" y="2240118"/>
                  <a:pt x="1088763" y="2251016"/>
                  <a:pt x="906956" y="2236509"/>
                </a:cubicBezTo>
                <a:cubicBezTo>
                  <a:pt x="725149" y="2222002"/>
                  <a:pt x="251142" y="2195067"/>
                  <a:pt x="0" y="2236509"/>
                </a:cubicBezTo>
                <a:cubicBezTo>
                  <a:pt x="16627" y="2050543"/>
                  <a:pt x="5390" y="1909218"/>
                  <a:pt x="0" y="1744477"/>
                </a:cubicBezTo>
                <a:cubicBezTo>
                  <a:pt x="-5390" y="1579736"/>
                  <a:pt x="10028" y="1414371"/>
                  <a:pt x="0" y="1140620"/>
                </a:cubicBezTo>
                <a:cubicBezTo>
                  <a:pt x="-10028" y="866869"/>
                  <a:pt x="-18307" y="843168"/>
                  <a:pt x="0" y="581492"/>
                </a:cubicBezTo>
                <a:cubicBezTo>
                  <a:pt x="18307" y="319816"/>
                  <a:pt x="22076" y="146930"/>
                  <a:pt x="0" y="0"/>
                </a:cubicBezTo>
                <a:close/>
              </a:path>
              <a:path w="4374037" h="2236509" fill="darkenLess" stroke="0" extrusionOk="0">
                <a:moveTo>
                  <a:pt x="4001278" y="2236509"/>
                </a:moveTo>
                <a:cubicBezTo>
                  <a:pt x="4031616" y="2160960"/>
                  <a:pt x="4047095" y="2050926"/>
                  <a:pt x="4075830" y="1938302"/>
                </a:cubicBezTo>
                <a:cubicBezTo>
                  <a:pt x="4181761" y="1905692"/>
                  <a:pt x="4249891" y="1881588"/>
                  <a:pt x="4374037" y="1863750"/>
                </a:cubicBezTo>
                <a:cubicBezTo>
                  <a:pt x="4288170" y="1935995"/>
                  <a:pt x="4169043" y="2046037"/>
                  <a:pt x="4001278" y="2236509"/>
                </a:cubicBezTo>
                <a:close/>
              </a:path>
              <a:path w="4374037" h="2236509" fill="none" extrusionOk="0">
                <a:moveTo>
                  <a:pt x="4001278" y="2236509"/>
                </a:moveTo>
                <a:cubicBezTo>
                  <a:pt x="4037248" y="2094463"/>
                  <a:pt x="4054545" y="2014157"/>
                  <a:pt x="4075830" y="1938302"/>
                </a:cubicBezTo>
                <a:cubicBezTo>
                  <a:pt x="4195038" y="1905542"/>
                  <a:pt x="4258349" y="1906961"/>
                  <a:pt x="4374037" y="1863750"/>
                </a:cubicBezTo>
                <a:cubicBezTo>
                  <a:pt x="4205512" y="2052598"/>
                  <a:pt x="4140994" y="2078822"/>
                  <a:pt x="4001278" y="2236509"/>
                </a:cubicBezTo>
                <a:cubicBezTo>
                  <a:pt x="3754603" y="2257281"/>
                  <a:pt x="3659115" y="2262232"/>
                  <a:pt x="3374411" y="2236509"/>
                </a:cubicBezTo>
                <a:cubicBezTo>
                  <a:pt x="3089707" y="2210786"/>
                  <a:pt x="3028874" y="2207223"/>
                  <a:pt x="2707531" y="2236509"/>
                </a:cubicBezTo>
                <a:cubicBezTo>
                  <a:pt x="2386188" y="2265795"/>
                  <a:pt x="2316905" y="2260900"/>
                  <a:pt x="2160690" y="2236509"/>
                </a:cubicBezTo>
                <a:cubicBezTo>
                  <a:pt x="2004475" y="2212118"/>
                  <a:pt x="1653448" y="2202423"/>
                  <a:pt x="1413785" y="2236509"/>
                </a:cubicBezTo>
                <a:cubicBezTo>
                  <a:pt x="1174122" y="2270595"/>
                  <a:pt x="1034663" y="2210657"/>
                  <a:pt x="666880" y="2236509"/>
                </a:cubicBezTo>
                <a:cubicBezTo>
                  <a:pt x="299098" y="2262361"/>
                  <a:pt x="310343" y="2223749"/>
                  <a:pt x="0" y="2236509"/>
                </a:cubicBezTo>
                <a:cubicBezTo>
                  <a:pt x="-1005" y="2124864"/>
                  <a:pt x="-17749" y="1856352"/>
                  <a:pt x="0" y="1744477"/>
                </a:cubicBezTo>
                <a:cubicBezTo>
                  <a:pt x="17749" y="1632602"/>
                  <a:pt x="19788" y="1349630"/>
                  <a:pt x="0" y="1230080"/>
                </a:cubicBezTo>
                <a:cubicBezTo>
                  <a:pt x="-19788" y="1110530"/>
                  <a:pt x="-21976" y="880494"/>
                  <a:pt x="0" y="715683"/>
                </a:cubicBezTo>
                <a:cubicBezTo>
                  <a:pt x="21976" y="550872"/>
                  <a:pt x="-8051" y="265211"/>
                  <a:pt x="0" y="0"/>
                </a:cubicBezTo>
                <a:cubicBezTo>
                  <a:pt x="188927" y="-8683"/>
                  <a:pt x="346425" y="-13294"/>
                  <a:pt x="493641" y="0"/>
                </a:cubicBezTo>
                <a:cubicBezTo>
                  <a:pt x="640857" y="13294"/>
                  <a:pt x="911613" y="-16850"/>
                  <a:pt x="1205984" y="0"/>
                </a:cubicBezTo>
                <a:cubicBezTo>
                  <a:pt x="1500355" y="16850"/>
                  <a:pt x="1524457" y="23572"/>
                  <a:pt x="1699626" y="0"/>
                </a:cubicBezTo>
                <a:cubicBezTo>
                  <a:pt x="1874795" y="-23572"/>
                  <a:pt x="2160770" y="-19522"/>
                  <a:pt x="2368229" y="0"/>
                </a:cubicBezTo>
                <a:cubicBezTo>
                  <a:pt x="2575688" y="19522"/>
                  <a:pt x="2726968" y="18145"/>
                  <a:pt x="3080572" y="0"/>
                </a:cubicBezTo>
                <a:cubicBezTo>
                  <a:pt x="3434176" y="-18145"/>
                  <a:pt x="3380275" y="8102"/>
                  <a:pt x="3574213" y="0"/>
                </a:cubicBezTo>
                <a:cubicBezTo>
                  <a:pt x="3768151" y="-8102"/>
                  <a:pt x="4004899" y="37017"/>
                  <a:pt x="4374037" y="0"/>
                </a:cubicBezTo>
                <a:cubicBezTo>
                  <a:pt x="4373177" y="174445"/>
                  <a:pt x="4371049" y="459347"/>
                  <a:pt x="4374037" y="583975"/>
                </a:cubicBezTo>
                <a:cubicBezTo>
                  <a:pt x="4377025" y="708603"/>
                  <a:pt x="4402856" y="987913"/>
                  <a:pt x="4374037" y="1167950"/>
                </a:cubicBezTo>
                <a:cubicBezTo>
                  <a:pt x="4345218" y="1347987"/>
                  <a:pt x="4376404" y="1651631"/>
                  <a:pt x="4374037" y="1863750"/>
                </a:cubicBezTo>
              </a:path>
              <a:path w="4374037" h="2236509" fill="none" stroke="0" extrusionOk="0">
                <a:moveTo>
                  <a:pt x="4001278" y="2236509"/>
                </a:moveTo>
                <a:cubicBezTo>
                  <a:pt x="4033058" y="2168995"/>
                  <a:pt x="4042619" y="2022340"/>
                  <a:pt x="4075830" y="1938302"/>
                </a:cubicBezTo>
                <a:cubicBezTo>
                  <a:pt x="4140053" y="1936441"/>
                  <a:pt x="4306319" y="1873561"/>
                  <a:pt x="4374037" y="1863750"/>
                </a:cubicBezTo>
                <a:cubicBezTo>
                  <a:pt x="4214926" y="2052018"/>
                  <a:pt x="4108136" y="2116942"/>
                  <a:pt x="4001278" y="2236509"/>
                </a:cubicBezTo>
                <a:cubicBezTo>
                  <a:pt x="3805798" y="2251915"/>
                  <a:pt x="3725760" y="2256082"/>
                  <a:pt x="3454437" y="2236509"/>
                </a:cubicBezTo>
                <a:cubicBezTo>
                  <a:pt x="3183114" y="2216936"/>
                  <a:pt x="3118196" y="2226283"/>
                  <a:pt x="2787557" y="2236509"/>
                </a:cubicBezTo>
                <a:cubicBezTo>
                  <a:pt x="2456918" y="2246735"/>
                  <a:pt x="2343040" y="2222962"/>
                  <a:pt x="2040652" y="2236509"/>
                </a:cubicBezTo>
                <a:cubicBezTo>
                  <a:pt x="1738264" y="2250056"/>
                  <a:pt x="1527869" y="2222873"/>
                  <a:pt x="1333759" y="2236509"/>
                </a:cubicBezTo>
                <a:cubicBezTo>
                  <a:pt x="1139649" y="2250145"/>
                  <a:pt x="913830" y="2206415"/>
                  <a:pt x="626867" y="2236509"/>
                </a:cubicBezTo>
                <a:cubicBezTo>
                  <a:pt x="339904" y="2266603"/>
                  <a:pt x="206185" y="2252595"/>
                  <a:pt x="0" y="2236509"/>
                </a:cubicBezTo>
                <a:cubicBezTo>
                  <a:pt x="12079" y="2097952"/>
                  <a:pt x="15971" y="1887566"/>
                  <a:pt x="0" y="1677382"/>
                </a:cubicBezTo>
                <a:cubicBezTo>
                  <a:pt x="-15971" y="1467198"/>
                  <a:pt x="-26486" y="1300020"/>
                  <a:pt x="0" y="1095889"/>
                </a:cubicBezTo>
                <a:cubicBezTo>
                  <a:pt x="26486" y="891758"/>
                  <a:pt x="4171" y="660181"/>
                  <a:pt x="0" y="514397"/>
                </a:cubicBezTo>
                <a:cubicBezTo>
                  <a:pt x="-4171" y="368613"/>
                  <a:pt x="-19691" y="206847"/>
                  <a:pt x="0" y="0"/>
                </a:cubicBezTo>
                <a:cubicBezTo>
                  <a:pt x="212778" y="-25260"/>
                  <a:pt x="325622" y="-24206"/>
                  <a:pt x="537382" y="0"/>
                </a:cubicBezTo>
                <a:cubicBezTo>
                  <a:pt x="749142" y="24206"/>
                  <a:pt x="843547" y="-8758"/>
                  <a:pt x="1074763" y="0"/>
                </a:cubicBezTo>
                <a:cubicBezTo>
                  <a:pt x="1305979" y="8758"/>
                  <a:pt x="1404223" y="-8617"/>
                  <a:pt x="1612145" y="0"/>
                </a:cubicBezTo>
                <a:cubicBezTo>
                  <a:pt x="1820067" y="8617"/>
                  <a:pt x="2046063" y="-28553"/>
                  <a:pt x="2324488" y="0"/>
                </a:cubicBezTo>
                <a:cubicBezTo>
                  <a:pt x="2602913" y="28553"/>
                  <a:pt x="2709833" y="15194"/>
                  <a:pt x="2949351" y="0"/>
                </a:cubicBezTo>
                <a:cubicBezTo>
                  <a:pt x="3188869" y="-15194"/>
                  <a:pt x="3374811" y="23053"/>
                  <a:pt x="3530473" y="0"/>
                </a:cubicBezTo>
                <a:cubicBezTo>
                  <a:pt x="3686135" y="-23053"/>
                  <a:pt x="4011235" y="30560"/>
                  <a:pt x="4374037" y="0"/>
                </a:cubicBezTo>
                <a:cubicBezTo>
                  <a:pt x="4393242" y="170260"/>
                  <a:pt x="4383227" y="430932"/>
                  <a:pt x="4374037" y="658525"/>
                </a:cubicBezTo>
                <a:cubicBezTo>
                  <a:pt x="4364847" y="886119"/>
                  <a:pt x="4369476" y="955570"/>
                  <a:pt x="4374037" y="1242500"/>
                </a:cubicBezTo>
                <a:cubicBezTo>
                  <a:pt x="4378598" y="1529431"/>
                  <a:pt x="4394137" y="1615297"/>
                  <a:pt x="4374037" y="1863750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i="0" dirty="0">
                <a:solidFill>
                  <a:schemeClr val="tx1"/>
                </a:solidFill>
                <a:latin typeface="Arial Black" panose="020B0A04020102020204" pitchFamily="34" charset="0"/>
              </a:rPr>
              <a:t>OSOVINA RIM – </a:t>
            </a:r>
            <a:r>
              <a:rPr lang="hr-HR" sz="2400" i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BERLIN </a:t>
            </a:r>
            <a:r>
              <a:rPr lang="hr-HR" sz="2400" i="0" dirty="0">
                <a:solidFill>
                  <a:schemeClr val="tx1"/>
                </a:solidFill>
                <a:latin typeface="Arial Black" panose="020B0A04020102020204" pitchFamily="34" charset="0"/>
              </a:rPr>
              <a:t>(1936.)</a:t>
            </a:r>
          </a:p>
          <a:p>
            <a:pPr lvl="0" algn="ctr"/>
            <a:r>
              <a:rPr lang="hr-HR" sz="2800" dirty="0">
                <a:solidFill>
                  <a:schemeClr val="tx1"/>
                </a:solidFill>
              </a:rPr>
              <a:t>Njemačka i Italija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524B012A-3977-4334-842E-9A0ABC2B015E}"/>
              </a:ext>
            </a:extLst>
          </p:cNvPr>
          <p:cNvSpPr/>
          <p:nvPr/>
        </p:nvSpPr>
        <p:spPr>
          <a:xfrm>
            <a:off x="311084" y="4196106"/>
            <a:ext cx="4374037" cy="2236509"/>
          </a:xfrm>
          <a:custGeom>
            <a:avLst/>
            <a:gdLst>
              <a:gd name="connsiteX0" fmla="*/ 0 w 4374037"/>
              <a:gd name="connsiteY0" fmla="*/ 0 h 2236509"/>
              <a:gd name="connsiteX1" fmla="*/ 668603 w 4374037"/>
              <a:gd name="connsiteY1" fmla="*/ 0 h 2236509"/>
              <a:gd name="connsiteX2" fmla="*/ 1337206 w 4374037"/>
              <a:gd name="connsiteY2" fmla="*/ 0 h 2236509"/>
              <a:gd name="connsiteX3" fmla="*/ 1830847 w 4374037"/>
              <a:gd name="connsiteY3" fmla="*/ 0 h 2236509"/>
              <a:gd name="connsiteX4" fmla="*/ 2543190 w 4374037"/>
              <a:gd name="connsiteY4" fmla="*/ 0 h 2236509"/>
              <a:gd name="connsiteX5" fmla="*/ 3168053 w 4374037"/>
              <a:gd name="connsiteY5" fmla="*/ 0 h 2236509"/>
              <a:gd name="connsiteX6" fmla="*/ 3661694 w 4374037"/>
              <a:gd name="connsiteY6" fmla="*/ 0 h 2236509"/>
              <a:gd name="connsiteX7" fmla="*/ 4374037 w 4374037"/>
              <a:gd name="connsiteY7" fmla="*/ 0 h 2236509"/>
              <a:gd name="connsiteX8" fmla="*/ 4374037 w 4374037"/>
              <a:gd name="connsiteY8" fmla="*/ 639888 h 2236509"/>
              <a:gd name="connsiteX9" fmla="*/ 4374037 w 4374037"/>
              <a:gd name="connsiteY9" fmla="*/ 1261138 h 2236509"/>
              <a:gd name="connsiteX10" fmla="*/ 4374037 w 4374037"/>
              <a:gd name="connsiteY10" fmla="*/ 1863750 h 2236509"/>
              <a:gd name="connsiteX11" fmla="*/ 4001278 w 4374037"/>
              <a:gd name="connsiteY11" fmla="*/ 2236509 h 2236509"/>
              <a:gd name="connsiteX12" fmla="*/ 3454437 w 4374037"/>
              <a:gd name="connsiteY12" fmla="*/ 2236509 h 2236509"/>
              <a:gd name="connsiteX13" fmla="*/ 2907595 w 4374037"/>
              <a:gd name="connsiteY13" fmla="*/ 2236509 h 2236509"/>
              <a:gd name="connsiteX14" fmla="*/ 2240716 w 4374037"/>
              <a:gd name="connsiteY14" fmla="*/ 2236509 h 2236509"/>
              <a:gd name="connsiteX15" fmla="*/ 1613849 w 4374037"/>
              <a:gd name="connsiteY15" fmla="*/ 2236509 h 2236509"/>
              <a:gd name="connsiteX16" fmla="*/ 906956 w 4374037"/>
              <a:gd name="connsiteY16" fmla="*/ 2236509 h 2236509"/>
              <a:gd name="connsiteX17" fmla="*/ 0 w 4374037"/>
              <a:gd name="connsiteY17" fmla="*/ 2236509 h 2236509"/>
              <a:gd name="connsiteX18" fmla="*/ 0 w 4374037"/>
              <a:gd name="connsiteY18" fmla="*/ 1744477 h 2236509"/>
              <a:gd name="connsiteX19" fmla="*/ 0 w 4374037"/>
              <a:gd name="connsiteY19" fmla="*/ 1140620 h 2236509"/>
              <a:gd name="connsiteX20" fmla="*/ 0 w 4374037"/>
              <a:gd name="connsiteY20" fmla="*/ 581492 h 2236509"/>
              <a:gd name="connsiteX21" fmla="*/ 0 w 4374037"/>
              <a:gd name="connsiteY21" fmla="*/ 0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0" fmla="*/ 4001278 w 4374037"/>
              <a:gd name="connsiteY0" fmla="*/ 2236509 h 2236509"/>
              <a:gd name="connsiteX1" fmla="*/ 4075830 w 4374037"/>
              <a:gd name="connsiteY1" fmla="*/ 1938302 h 2236509"/>
              <a:gd name="connsiteX2" fmla="*/ 4374037 w 4374037"/>
              <a:gd name="connsiteY2" fmla="*/ 1863750 h 2236509"/>
              <a:gd name="connsiteX3" fmla="*/ 4001278 w 4374037"/>
              <a:gd name="connsiteY3" fmla="*/ 2236509 h 2236509"/>
              <a:gd name="connsiteX4" fmla="*/ 3374411 w 4374037"/>
              <a:gd name="connsiteY4" fmla="*/ 2236509 h 2236509"/>
              <a:gd name="connsiteX5" fmla="*/ 2707531 w 4374037"/>
              <a:gd name="connsiteY5" fmla="*/ 2236509 h 2236509"/>
              <a:gd name="connsiteX6" fmla="*/ 2160690 w 4374037"/>
              <a:gd name="connsiteY6" fmla="*/ 2236509 h 2236509"/>
              <a:gd name="connsiteX7" fmla="*/ 1413785 w 4374037"/>
              <a:gd name="connsiteY7" fmla="*/ 2236509 h 2236509"/>
              <a:gd name="connsiteX8" fmla="*/ 666880 w 4374037"/>
              <a:gd name="connsiteY8" fmla="*/ 2236509 h 2236509"/>
              <a:gd name="connsiteX9" fmla="*/ 0 w 4374037"/>
              <a:gd name="connsiteY9" fmla="*/ 2236509 h 2236509"/>
              <a:gd name="connsiteX10" fmla="*/ 0 w 4374037"/>
              <a:gd name="connsiteY10" fmla="*/ 1744477 h 2236509"/>
              <a:gd name="connsiteX11" fmla="*/ 0 w 4374037"/>
              <a:gd name="connsiteY11" fmla="*/ 1230080 h 2236509"/>
              <a:gd name="connsiteX12" fmla="*/ 0 w 4374037"/>
              <a:gd name="connsiteY12" fmla="*/ 715683 h 2236509"/>
              <a:gd name="connsiteX13" fmla="*/ 0 w 4374037"/>
              <a:gd name="connsiteY13" fmla="*/ 0 h 2236509"/>
              <a:gd name="connsiteX14" fmla="*/ 493641 w 4374037"/>
              <a:gd name="connsiteY14" fmla="*/ 0 h 2236509"/>
              <a:gd name="connsiteX15" fmla="*/ 1205984 w 4374037"/>
              <a:gd name="connsiteY15" fmla="*/ 0 h 2236509"/>
              <a:gd name="connsiteX16" fmla="*/ 1699626 w 4374037"/>
              <a:gd name="connsiteY16" fmla="*/ 0 h 2236509"/>
              <a:gd name="connsiteX17" fmla="*/ 2368229 w 4374037"/>
              <a:gd name="connsiteY17" fmla="*/ 0 h 2236509"/>
              <a:gd name="connsiteX18" fmla="*/ 3080572 w 4374037"/>
              <a:gd name="connsiteY18" fmla="*/ 0 h 2236509"/>
              <a:gd name="connsiteX19" fmla="*/ 3574213 w 4374037"/>
              <a:gd name="connsiteY19" fmla="*/ 0 h 2236509"/>
              <a:gd name="connsiteX20" fmla="*/ 4374037 w 4374037"/>
              <a:gd name="connsiteY20" fmla="*/ 0 h 2236509"/>
              <a:gd name="connsiteX21" fmla="*/ 4374037 w 4374037"/>
              <a:gd name="connsiteY21" fmla="*/ 583975 h 2236509"/>
              <a:gd name="connsiteX22" fmla="*/ 4374037 w 4374037"/>
              <a:gd name="connsiteY22" fmla="*/ 1167950 h 2236509"/>
              <a:gd name="connsiteX23" fmla="*/ 4374037 w 4374037"/>
              <a:gd name="connsiteY23" fmla="*/ 1863750 h 223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74037" h="2236509" stroke="0" extrusionOk="0">
                <a:moveTo>
                  <a:pt x="0" y="0"/>
                </a:moveTo>
                <a:cubicBezTo>
                  <a:pt x="162597" y="-5102"/>
                  <a:pt x="339750" y="15682"/>
                  <a:pt x="668603" y="0"/>
                </a:cubicBezTo>
                <a:cubicBezTo>
                  <a:pt x="997456" y="-15682"/>
                  <a:pt x="1063968" y="-7112"/>
                  <a:pt x="1337206" y="0"/>
                </a:cubicBezTo>
                <a:cubicBezTo>
                  <a:pt x="1610444" y="7112"/>
                  <a:pt x="1608083" y="-20841"/>
                  <a:pt x="1830847" y="0"/>
                </a:cubicBezTo>
                <a:cubicBezTo>
                  <a:pt x="2053611" y="20841"/>
                  <a:pt x="2302336" y="11924"/>
                  <a:pt x="2543190" y="0"/>
                </a:cubicBezTo>
                <a:cubicBezTo>
                  <a:pt x="2784044" y="-11924"/>
                  <a:pt x="2976909" y="25150"/>
                  <a:pt x="3168053" y="0"/>
                </a:cubicBezTo>
                <a:cubicBezTo>
                  <a:pt x="3359197" y="-25150"/>
                  <a:pt x="3549848" y="-21819"/>
                  <a:pt x="3661694" y="0"/>
                </a:cubicBezTo>
                <a:cubicBezTo>
                  <a:pt x="3773540" y="21819"/>
                  <a:pt x="4086212" y="27677"/>
                  <a:pt x="4374037" y="0"/>
                </a:cubicBezTo>
                <a:cubicBezTo>
                  <a:pt x="4364992" y="145529"/>
                  <a:pt x="4375664" y="355447"/>
                  <a:pt x="4374037" y="639888"/>
                </a:cubicBezTo>
                <a:cubicBezTo>
                  <a:pt x="4372410" y="924329"/>
                  <a:pt x="4376588" y="1031744"/>
                  <a:pt x="4374037" y="1261138"/>
                </a:cubicBezTo>
                <a:cubicBezTo>
                  <a:pt x="4371487" y="1490532"/>
                  <a:pt x="4391411" y="1667965"/>
                  <a:pt x="4374037" y="1863750"/>
                </a:cubicBezTo>
                <a:cubicBezTo>
                  <a:pt x="4215428" y="1997839"/>
                  <a:pt x="4078384" y="2154910"/>
                  <a:pt x="4001278" y="2236509"/>
                </a:cubicBezTo>
                <a:cubicBezTo>
                  <a:pt x="3810634" y="2219467"/>
                  <a:pt x="3623905" y="2262735"/>
                  <a:pt x="3454437" y="2236509"/>
                </a:cubicBezTo>
                <a:cubicBezTo>
                  <a:pt x="3284969" y="2210283"/>
                  <a:pt x="3111856" y="2230345"/>
                  <a:pt x="2907595" y="2236509"/>
                </a:cubicBezTo>
                <a:cubicBezTo>
                  <a:pt x="2703334" y="2242673"/>
                  <a:pt x="2404921" y="2227825"/>
                  <a:pt x="2240716" y="2236509"/>
                </a:cubicBezTo>
                <a:cubicBezTo>
                  <a:pt x="2076511" y="2245193"/>
                  <a:pt x="1749330" y="2232900"/>
                  <a:pt x="1613849" y="2236509"/>
                </a:cubicBezTo>
                <a:cubicBezTo>
                  <a:pt x="1478368" y="2240118"/>
                  <a:pt x="1088763" y="2251016"/>
                  <a:pt x="906956" y="2236509"/>
                </a:cubicBezTo>
                <a:cubicBezTo>
                  <a:pt x="725149" y="2222002"/>
                  <a:pt x="251142" y="2195067"/>
                  <a:pt x="0" y="2236509"/>
                </a:cubicBezTo>
                <a:cubicBezTo>
                  <a:pt x="16627" y="2050543"/>
                  <a:pt x="5390" y="1909218"/>
                  <a:pt x="0" y="1744477"/>
                </a:cubicBezTo>
                <a:cubicBezTo>
                  <a:pt x="-5390" y="1579736"/>
                  <a:pt x="10028" y="1414371"/>
                  <a:pt x="0" y="1140620"/>
                </a:cubicBezTo>
                <a:cubicBezTo>
                  <a:pt x="-10028" y="866869"/>
                  <a:pt x="-18307" y="843168"/>
                  <a:pt x="0" y="581492"/>
                </a:cubicBezTo>
                <a:cubicBezTo>
                  <a:pt x="18307" y="319816"/>
                  <a:pt x="22076" y="146930"/>
                  <a:pt x="0" y="0"/>
                </a:cubicBezTo>
                <a:close/>
              </a:path>
              <a:path w="4374037" h="2236509" fill="darkenLess" stroke="0" extrusionOk="0">
                <a:moveTo>
                  <a:pt x="4001278" y="2236509"/>
                </a:moveTo>
                <a:cubicBezTo>
                  <a:pt x="4031616" y="2160960"/>
                  <a:pt x="4047095" y="2050926"/>
                  <a:pt x="4075830" y="1938302"/>
                </a:cubicBezTo>
                <a:cubicBezTo>
                  <a:pt x="4181761" y="1905692"/>
                  <a:pt x="4249891" y="1881588"/>
                  <a:pt x="4374037" y="1863750"/>
                </a:cubicBezTo>
                <a:cubicBezTo>
                  <a:pt x="4288170" y="1935995"/>
                  <a:pt x="4169043" y="2046037"/>
                  <a:pt x="4001278" y="2236509"/>
                </a:cubicBezTo>
                <a:close/>
              </a:path>
              <a:path w="4374037" h="2236509" fill="none" extrusionOk="0">
                <a:moveTo>
                  <a:pt x="4001278" y="2236509"/>
                </a:moveTo>
                <a:cubicBezTo>
                  <a:pt x="4037248" y="2094463"/>
                  <a:pt x="4054545" y="2014157"/>
                  <a:pt x="4075830" y="1938302"/>
                </a:cubicBezTo>
                <a:cubicBezTo>
                  <a:pt x="4195038" y="1905542"/>
                  <a:pt x="4258349" y="1906961"/>
                  <a:pt x="4374037" y="1863750"/>
                </a:cubicBezTo>
                <a:cubicBezTo>
                  <a:pt x="4205512" y="2052598"/>
                  <a:pt x="4140994" y="2078822"/>
                  <a:pt x="4001278" y="2236509"/>
                </a:cubicBezTo>
                <a:cubicBezTo>
                  <a:pt x="3754603" y="2257281"/>
                  <a:pt x="3659115" y="2262232"/>
                  <a:pt x="3374411" y="2236509"/>
                </a:cubicBezTo>
                <a:cubicBezTo>
                  <a:pt x="3089707" y="2210786"/>
                  <a:pt x="3028874" y="2207223"/>
                  <a:pt x="2707531" y="2236509"/>
                </a:cubicBezTo>
                <a:cubicBezTo>
                  <a:pt x="2386188" y="2265795"/>
                  <a:pt x="2316905" y="2260900"/>
                  <a:pt x="2160690" y="2236509"/>
                </a:cubicBezTo>
                <a:cubicBezTo>
                  <a:pt x="2004475" y="2212118"/>
                  <a:pt x="1653448" y="2202423"/>
                  <a:pt x="1413785" y="2236509"/>
                </a:cubicBezTo>
                <a:cubicBezTo>
                  <a:pt x="1174122" y="2270595"/>
                  <a:pt x="1034663" y="2210657"/>
                  <a:pt x="666880" y="2236509"/>
                </a:cubicBezTo>
                <a:cubicBezTo>
                  <a:pt x="299098" y="2262361"/>
                  <a:pt x="310343" y="2223749"/>
                  <a:pt x="0" y="2236509"/>
                </a:cubicBezTo>
                <a:cubicBezTo>
                  <a:pt x="-1005" y="2124864"/>
                  <a:pt x="-17749" y="1856352"/>
                  <a:pt x="0" y="1744477"/>
                </a:cubicBezTo>
                <a:cubicBezTo>
                  <a:pt x="17749" y="1632602"/>
                  <a:pt x="19788" y="1349630"/>
                  <a:pt x="0" y="1230080"/>
                </a:cubicBezTo>
                <a:cubicBezTo>
                  <a:pt x="-19788" y="1110530"/>
                  <a:pt x="-21976" y="880494"/>
                  <a:pt x="0" y="715683"/>
                </a:cubicBezTo>
                <a:cubicBezTo>
                  <a:pt x="21976" y="550872"/>
                  <a:pt x="-8051" y="265211"/>
                  <a:pt x="0" y="0"/>
                </a:cubicBezTo>
                <a:cubicBezTo>
                  <a:pt x="188927" y="-8683"/>
                  <a:pt x="346425" y="-13294"/>
                  <a:pt x="493641" y="0"/>
                </a:cubicBezTo>
                <a:cubicBezTo>
                  <a:pt x="640857" y="13294"/>
                  <a:pt x="911613" y="-16850"/>
                  <a:pt x="1205984" y="0"/>
                </a:cubicBezTo>
                <a:cubicBezTo>
                  <a:pt x="1500355" y="16850"/>
                  <a:pt x="1524457" y="23572"/>
                  <a:pt x="1699626" y="0"/>
                </a:cubicBezTo>
                <a:cubicBezTo>
                  <a:pt x="1874795" y="-23572"/>
                  <a:pt x="2160770" y="-19522"/>
                  <a:pt x="2368229" y="0"/>
                </a:cubicBezTo>
                <a:cubicBezTo>
                  <a:pt x="2575688" y="19522"/>
                  <a:pt x="2726968" y="18145"/>
                  <a:pt x="3080572" y="0"/>
                </a:cubicBezTo>
                <a:cubicBezTo>
                  <a:pt x="3434176" y="-18145"/>
                  <a:pt x="3380275" y="8102"/>
                  <a:pt x="3574213" y="0"/>
                </a:cubicBezTo>
                <a:cubicBezTo>
                  <a:pt x="3768151" y="-8102"/>
                  <a:pt x="4004899" y="37017"/>
                  <a:pt x="4374037" y="0"/>
                </a:cubicBezTo>
                <a:cubicBezTo>
                  <a:pt x="4373177" y="174445"/>
                  <a:pt x="4371049" y="459347"/>
                  <a:pt x="4374037" y="583975"/>
                </a:cubicBezTo>
                <a:cubicBezTo>
                  <a:pt x="4377025" y="708603"/>
                  <a:pt x="4402856" y="987913"/>
                  <a:pt x="4374037" y="1167950"/>
                </a:cubicBezTo>
                <a:cubicBezTo>
                  <a:pt x="4345218" y="1347987"/>
                  <a:pt x="4376404" y="1651631"/>
                  <a:pt x="4374037" y="1863750"/>
                </a:cubicBezTo>
              </a:path>
              <a:path w="4374037" h="2236509" fill="none" stroke="0" extrusionOk="0">
                <a:moveTo>
                  <a:pt x="4001278" y="2236509"/>
                </a:moveTo>
                <a:cubicBezTo>
                  <a:pt x="4033058" y="2168995"/>
                  <a:pt x="4042619" y="2022340"/>
                  <a:pt x="4075830" y="1938302"/>
                </a:cubicBezTo>
                <a:cubicBezTo>
                  <a:pt x="4140053" y="1936441"/>
                  <a:pt x="4306319" y="1873561"/>
                  <a:pt x="4374037" y="1863750"/>
                </a:cubicBezTo>
                <a:cubicBezTo>
                  <a:pt x="4214926" y="2052018"/>
                  <a:pt x="4108136" y="2116942"/>
                  <a:pt x="4001278" y="2236509"/>
                </a:cubicBezTo>
                <a:cubicBezTo>
                  <a:pt x="3805798" y="2251915"/>
                  <a:pt x="3725760" y="2256082"/>
                  <a:pt x="3454437" y="2236509"/>
                </a:cubicBezTo>
                <a:cubicBezTo>
                  <a:pt x="3183114" y="2216936"/>
                  <a:pt x="3118196" y="2226283"/>
                  <a:pt x="2787557" y="2236509"/>
                </a:cubicBezTo>
                <a:cubicBezTo>
                  <a:pt x="2456918" y="2246735"/>
                  <a:pt x="2343040" y="2222962"/>
                  <a:pt x="2040652" y="2236509"/>
                </a:cubicBezTo>
                <a:cubicBezTo>
                  <a:pt x="1738264" y="2250056"/>
                  <a:pt x="1527869" y="2222873"/>
                  <a:pt x="1333759" y="2236509"/>
                </a:cubicBezTo>
                <a:cubicBezTo>
                  <a:pt x="1139649" y="2250145"/>
                  <a:pt x="913830" y="2206415"/>
                  <a:pt x="626867" y="2236509"/>
                </a:cubicBezTo>
                <a:cubicBezTo>
                  <a:pt x="339904" y="2266603"/>
                  <a:pt x="206185" y="2252595"/>
                  <a:pt x="0" y="2236509"/>
                </a:cubicBezTo>
                <a:cubicBezTo>
                  <a:pt x="12079" y="2097952"/>
                  <a:pt x="15971" y="1887566"/>
                  <a:pt x="0" y="1677382"/>
                </a:cubicBezTo>
                <a:cubicBezTo>
                  <a:pt x="-15971" y="1467198"/>
                  <a:pt x="-26486" y="1300020"/>
                  <a:pt x="0" y="1095889"/>
                </a:cubicBezTo>
                <a:cubicBezTo>
                  <a:pt x="26486" y="891758"/>
                  <a:pt x="4171" y="660181"/>
                  <a:pt x="0" y="514397"/>
                </a:cubicBezTo>
                <a:cubicBezTo>
                  <a:pt x="-4171" y="368613"/>
                  <a:pt x="-19691" y="206847"/>
                  <a:pt x="0" y="0"/>
                </a:cubicBezTo>
                <a:cubicBezTo>
                  <a:pt x="212778" y="-25260"/>
                  <a:pt x="325622" y="-24206"/>
                  <a:pt x="537382" y="0"/>
                </a:cubicBezTo>
                <a:cubicBezTo>
                  <a:pt x="749142" y="24206"/>
                  <a:pt x="843547" y="-8758"/>
                  <a:pt x="1074763" y="0"/>
                </a:cubicBezTo>
                <a:cubicBezTo>
                  <a:pt x="1305979" y="8758"/>
                  <a:pt x="1404223" y="-8617"/>
                  <a:pt x="1612145" y="0"/>
                </a:cubicBezTo>
                <a:cubicBezTo>
                  <a:pt x="1820067" y="8617"/>
                  <a:pt x="2046063" y="-28553"/>
                  <a:pt x="2324488" y="0"/>
                </a:cubicBezTo>
                <a:cubicBezTo>
                  <a:pt x="2602913" y="28553"/>
                  <a:pt x="2709833" y="15194"/>
                  <a:pt x="2949351" y="0"/>
                </a:cubicBezTo>
                <a:cubicBezTo>
                  <a:pt x="3188869" y="-15194"/>
                  <a:pt x="3374811" y="23053"/>
                  <a:pt x="3530473" y="0"/>
                </a:cubicBezTo>
                <a:cubicBezTo>
                  <a:pt x="3686135" y="-23053"/>
                  <a:pt x="4011235" y="30560"/>
                  <a:pt x="4374037" y="0"/>
                </a:cubicBezTo>
                <a:cubicBezTo>
                  <a:pt x="4393242" y="170260"/>
                  <a:pt x="4383227" y="430932"/>
                  <a:pt x="4374037" y="658525"/>
                </a:cubicBezTo>
                <a:cubicBezTo>
                  <a:pt x="4364847" y="886119"/>
                  <a:pt x="4369476" y="955570"/>
                  <a:pt x="4374037" y="1242500"/>
                </a:cubicBezTo>
                <a:cubicBezTo>
                  <a:pt x="4378598" y="1529431"/>
                  <a:pt x="4394137" y="1615297"/>
                  <a:pt x="4374037" y="1863750"/>
                </a:cubicBezTo>
              </a:path>
            </a:pathLst>
          </a:custGeom>
          <a:solidFill>
            <a:schemeClr val="bg2">
              <a:lumMod val="9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i="0" dirty="0">
                <a:solidFill>
                  <a:schemeClr val="tx1"/>
                </a:solidFill>
                <a:latin typeface="Arial Black" panose="020B0A04020102020204" pitchFamily="34" charset="0"/>
              </a:rPr>
              <a:t>ANTIKOMINTERNSKI PAKT (1936.)</a:t>
            </a:r>
          </a:p>
          <a:p>
            <a:pPr lvl="0" algn="ctr"/>
            <a:r>
              <a:rPr lang="hr-HR" sz="2800" dirty="0">
                <a:solidFill>
                  <a:schemeClr val="tx1"/>
                </a:solidFill>
              </a:rPr>
              <a:t>Njemačka i Japan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Val 6">
            <a:extLst>
              <a:ext uri="{FF2B5EF4-FFF2-40B4-BE49-F238E27FC236}">
                <a16:creationId xmlns:a16="http://schemas.microsoft.com/office/drawing/2014/main" xmlns="" id="{066DA907-884A-44AC-953B-5036231A5072}"/>
              </a:ext>
            </a:extLst>
          </p:cNvPr>
          <p:cNvSpPr/>
          <p:nvPr/>
        </p:nvSpPr>
        <p:spPr>
          <a:xfrm>
            <a:off x="6231117" y="1857080"/>
            <a:ext cx="5489543" cy="4317476"/>
          </a:xfrm>
          <a:custGeom>
            <a:avLst/>
            <a:gdLst>
              <a:gd name="connsiteX0" fmla="*/ 0 w 5489543"/>
              <a:gd name="connsiteY0" fmla="*/ 294581 h 4317476"/>
              <a:gd name="connsiteX1" fmla="*/ 5489543 w 5489543"/>
              <a:gd name="connsiteY1" fmla="*/ 294581 h 4317476"/>
              <a:gd name="connsiteX2" fmla="*/ 5489543 w 5489543"/>
              <a:gd name="connsiteY2" fmla="*/ 715348 h 4317476"/>
              <a:gd name="connsiteX3" fmla="*/ 5489543 w 5489543"/>
              <a:gd name="connsiteY3" fmla="*/ 1247964 h 4317476"/>
              <a:gd name="connsiteX4" fmla="*/ 5489543 w 5489543"/>
              <a:gd name="connsiteY4" fmla="*/ 1706014 h 4317476"/>
              <a:gd name="connsiteX5" fmla="*/ 5489543 w 5489543"/>
              <a:gd name="connsiteY5" fmla="*/ 2238630 h 4317476"/>
              <a:gd name="connsiteX6" fmla="*/ 5489543 w 5489543"/>
              <a:gd name="connsiteY6" fmla="*/ 2771247 h 4317476"/>
              <a:gd name="connsiteX7" fmla="*/ 5489543 w 5489543"/>
              <a:gd name="connsiteY7" fmla="*/ 3192014 h 4317476"/>
              <a:gd name="connsiteX8" fmla="*/ 5489543 w 5489543"/>
              <a:gd name="connsiteY8" fmla="*/ 4022895 h 4317476"/>
              <a:gd name="connsiteX9" fmla="*/ 0 w 5489543"/>
              <a:gd name="connsiteY9" fmla="*/ 4022895 h 4317476"/>
              <a:gd name="connsiteX10" fmla="*/ 0 w 5489543"/>
              <a:gd name="connsiteY10" fmla="*/ 3490279 h 4317476"/>
              <a:gd name="connsiteX11" fmla="*/ 0 w 5489543"/>
              <a:gd name="connsiteY11" fmla="*/ 2883096 h 4317476"/>
              <a:gd name="connsiteX12" fmla="*/ 0 w 5489543"/>
              <a:gd name="connsiteY12" fmla="*/ 2462329 h 4317476"/>
              <a:gd name="connsiteX13" fmla="*/ 0 w 5489543"/>
              <a:gd name="connsiteY13" fmla="*/ 1966996 h 4317476"/>
              <a:gd name="connsiteX14" fmla="*/ 0 w 5489543"/>
              <a:gd name="connsiteY14" fmla="*/ 1397097 h 4317476"/>
              <a:gd name="connsiteX15" fmla="*/ 0 w 5489543"/>
              <a:gd name="connsiteY15" fmla="*/ 827197 h 4317476"/>
              <a:gd name="connsiteX16" fmla="*/ 0 w 5489543"/>
              <a:gd name="connsiteY16" fmla="*/ 294581 h 431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89543" h="4317476" fill="none" extrusionOk="0">
                <a:moveTo>
                  <a:pt x="0" y="294581"/>
                </a:moveTo>
                <a:cubicBezTo>
                  <a:pt x="1749176" y="-222882"/>
                  <a:pt x="3807619" y="1516931"/>
                  <a:pt x="5489543" y="294581"/>
                </a:cubicBezTo>
                <a:cubicBezTo>
                  <a:pt x="5526226" y="441650"/>
                  <a:pt x="5445638" y="521169"/>
                  <a:pt x="5489543" y="715348"/>
                </a:cubicBezTo>
                <a:cubicBezTo>
                  <a:pt x="5533448" y="909527"/>
                  <a:pt x="5447010" y="1000030"/>
                  <a:pt x="5489543" y="1247964"/>
                </a:cubicBezTo>
                <a:cubicBezTo>
                  <a:pt x="5532076" y="1495898"/>
                  <a:pt x="5473418" y="1558329"/>
                  <a:pt x="5489543" y="1706014"/>
                </a:cubicBezTo>
                <a:cubicBezTo>
                  <a:pt x="5505668" y="1853699"/>
                  <a:pt x="5488857" y="2093059"/>
                  <a:pt x="5489543" y="2238630"/>
                </a:cubicBezTo>
                <a:cubicBezTo>
                  <a:pt x="5490229" y="2384201"/>
                  <a:pt x="5454471" y="2636701"/>
                  <a:pt x="5489543" y="2771247"/>
                </a:cubicBezTo>
                <a:cubicBezTo>
                  <a:pt x="5524615" y="2905793"/>
                  <a:pt x="5479920" y="3039164"/>
                  <a:pt x="5489543" y="3192014"/>
                </a:cubicBezTo>
                <a:cubicBezTo>
                  <a:pt x="5499166" y="3344864"/>
                  <a:pt x="5468524" y="3639328"/>
                  <a:pt x="5489543" y="4022895"/>
                </a:cubicBezTo>
                <a:cubicBezTo>
                  <a:pt x="3453533" y="4752848"/>
                  <a:pt x="2446158" y="2968296"/>
                  <a:pt x="0" y="4022895"/>
                </a:cubicBezTo>
                <a:cubicBezTo>
                  <a:pt x="-22295" y="3877000"/>
                  <a:pt x="47604" y="3719945"/>
                  <a:pt x="0" y="3490279"/>
                </a:cubicBezTo>
                <a:cubicBezTo>
                  <a:pt x="-47604" y="3260613"/>
                  <a:pt x="43988" y="3061960"/>
                  <a:pt x="0" y="2883096"/>
                </a:cubicBezTo>
                <a:cubicBezTo>
                  <a:pt x="-43988" y="2704232"/>
                  <a:pt x="43548" y="2638513"/>
                  <a:pt x="0" y="2462329"/>
                </a:cubicBezTo>
                <a:cubicBezTo>
                  <a:pt x="-43548" y="2286145"/>
                  <a:pt x="25273" y="2173811"/>
                  <a:pt x="0" y="1966996"/>
                </a:cubicBezTo>
                <a:cubicBezTo>
                  <a:pt x="-25273" y="1760181"/>
                  <a:pt x="18721" y="1604307"/>
                  <a:pt x="0" y="1397097"/>
                </a:cubicBezTo>
                <a:cubicBezTo>
                  <a:pt x="-18721" y="1189887"/>
                  <a:pt x="45026" y="941632"/>
                  <a:pt x="0" y="827197"/>
                </a:cubicBezTo>
                <a:cubicBezTo>
                  <a:pt x="-45026" y="712762"/>
                  <a:pt x="42097" y="445752"/>
                  <a:pt x="0" y="294581"/>
                </a:cubicBezTo>
                <a:close/>
              </a:path>
              <a:path w="5489543" h="4317476" stroke="0" extrusionOk="0">
                <a:moveTo>
                  <a:pt x="0" y="294581"/>
                </a:moveTo>
                <a:cubicBezTo>
                  <a:pt x="2076473" y="-308112"/>
                  <a:pt x="3590302" y="1211297"/>
                  <a:pt x="5489543" y="294581"/>
                </a:cubicBezTo>
                <a:cubicBezTo>
                  <a:pt x="5517628" y="508294"/>
                  <a:pt x="5468937" y="563909"/>
                  <a:pt x="5489543" y="752631"/>
                </a:cubicBezTo>
                <a:cubicBezTo>
                  <a:pt x="5510149" y="941353"/>
                  <a:pt x="5436546" y="1044973"/>
                  <a:pt x="5489543" y="1247964"/>
                </a:cubicBezTo>
                <a:cubicBezTo>
                  <a:pt x="5542540" y="1450955"/>
                  <a:pt x="5446394" y="1541222"/>
                  <a:pt x="5489543" y="1668731"/>
                </a:cubicBezTo>
                <a:cubicBezTo>
                  <a:pt x="5532692" y="1796240"/>
                  <a:pt x="5471700" y="1998611"/>
                  <a:pt x="5489543" y="2126781"/>
                </a:cubicBezTo>
                <a:cubicBezTo>
                  <a:pt x="5507386" y="2254951"/>
                  <a:pt x="5426058" y="2611640"/>
                  <a:pt x="5489543" y="2733964"/>
                </a:cubicBezTo>
                <a:cubicBezTo>
                  <a:pt x="5553028" y="2856288"/>
                  <a:pt x="5455658" y="3104809"/>
                  <a:pt x="5489543" y="3229297"/>
                </a:cubicBezTo>
                <a:cubicBezTo>
                  <a:pt x="5523428" y="3353785"/>
                  <a:pt x="5420135" y="3792421"/>
                  <a:pt x="5489543" y="4022895"/>
                </a:cubicBezTo>
                <a:cubicBezTo>
                  <a:pt x="3588588" y="5197174"/>
                  <a:pt x="2040915" y="3008625"/>
                  <a:pt x="0" y="4022895"/>
                </a:cubicBezTo>
                <a:cubicBezTo>
                  <a:pt x="-28444" y="3785691"/>
                  <a:pt x="44205" y="3651472"/>
                  <a:pt x="0" y="3527562"/>
                </a:cubicBezTo>
                <a:cubicBezTo>
                  <a:pt x="-44205" y="3403652"/>
                  <a:pt x="30654" y="3109153"/>
                  <a:pt x="0" y="2957662"/>
                </a:cubicBezTo>
                <a:cubicBezTo>
                  <a:pt x="-30654" y="2806171"/>
                  <a:pt x="11038" y="2728511"/>
                  <a:pt x="0" y="2536896"/>
                </a:cubicBezTo>
                <a:cubicBezTo>
                  <a:pt x="-11038" y="2345281"/>
                  <a:pt x="48622" y="2200234"/>
                  <a:pt x="0" y="1929713"/>
                </a:cubicBezTo>
                <a:cubicBezTo>
                  <a:pt x="-48622" y="1659192"/>
                  <a:pt x="4388" y="1678360"/>
                  <a:pt x="0" y="1434380"/>
                </a:cubicBezTo>
                <a:cubicBezTo>
                  <a:pt x="-4388" y="1190400"/>
                  <a:pt x="38812" y="1098994"/>
                  <a:pt x="0" y="976330"/>
                </a:cubicBezTo>
                <a:cubicBezTo>
                  <a:pt x="-38812" y="853666"/>
                  <a:pt x="56799" y="471623"/>
                  <a:pt x="0" y="29458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00591522">
                  <a:prstGeom prst="wave">
                    <a:avLst>
                      <a:gd name="adj1" fmla="val 6823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TROJNI PAKT (1940.) </a:t>
            </a:r>
          </a:p>
          <a:p>
            <a:pPr algn="ctr"/>
            <a:r>
              <a:rPr lang="hr-HR" sz="3200" dirty="0">
                <a:solidFill>
                  <a:schemeClr val="tx1"/>
                </a:solidFill>
              </a:rPr>
              <a:t>Njemačka, Italija, Japan,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Mađarska, Rumunjska, Bugarska, Slovačka, Jugoslavija</a:t>
            </a:r>
            <a:endParaRPr lang="hr-HR" sz="3200" dirty="0">
              <a:solidFill>
                <a:schemeClr val="tx1"/>
              </a:solidFill>
            </a:endParaRP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8869BCE1-3B2E-4616-B89E-FDC9F7945F9D}"/>
              </a:ext>
            </a:extLst>
          </p:cNvPr>
          <p:cNvSpPr/>
          <p:nvPr/>
        </p:nvSpPr>
        <p:spPr>
          <a:xfrm rot="859797">
            <a:off x="4882109" y="2826460"/>
            <a:ext cx="1249680" cy="670560"/>
          </a:xfrm>
          <a:custGeom>
            <a:avLst/>
            <a:gdLst>
              <a:gd name="connsiteX0" fmla="*/ 0 w 1249680"/>
              <a:gd name="connsiteY0" fmla="*/ 167640 h 670560"/>
              <a:gd name="connsiteX1" fmla="*/ 466344 w 1249680"/>
              <a:gd name="connsiteY1" fmla="*/ 167640 h 670560"/>
              <a:gd name="connsiteX2" fmla="*/ 914400 w 1249680"/>
              <a:gd name="connsiteY2" fmla="*/ 167640 h 670560"/>
              <a:gd name="connsiteX3" fmla="*/ 914400 w 1249680"/>
              <a:gd name="connsiteY3" fmla="*/ 0 h 670560"/>
              <a:gd name="connsiteX4" fmla="*/ 1249680 w 1249680"/>
              <a:gd name="connsiteY4" fmla="*/ 335280 h 670560"/>
              <a:gd name="connsiteX5" fmla="*/ 914400 w 1249680"/>
              <a:gd name="connsiteY5" fmla="*/ 670560 h 670560"/>
              <a:gd name="connsiteX6" fmla="*/ 914400 w 1249680"/>
              <a:gd name="connsiteY6" fmla="*/ 502920 h 670560"/>
              <a:gd name="connsiteX7" fmla="*/ 457200 w 1249680"/>
              <a:gd name="connsiteY7" fmla="*/ 502920 h 670560"/>
              <a:gd name="connsiteX8" fmla="*/ 0 w 1249680"/>
              <a:gd name="connsiteY8" fmla="*/ 502920 h 670560"/>
              <a:gd name="connsiteX9" fmla="*/ 0 w 1249680"/>
              <a:gd name="connsiteY9" fmla="*/ 16764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9680" h="670560" fill="none" extrusionOk="0">
                <a:moveTo>
                  <a:pt x="0" y="167640"/>
                </a:moveTo>
                <a:cubicBezTo>
                  <a:pt x="207398" y="116280"/>
                  <a:pt x="308884" y="172819"/>
                  <a:pt x="466344" y="167640"/>
                </a:cubicBezTo>
                <a:cubicBezTo>
                  <a:pt x="623804" y="162461"/>
                  <a:pt x="728690" y="190799"/>
                  <a:pt x="914400" y="167640"/>
                </a:cubicBezTo>
                <a:cubicBezTo>
                  <a:pt x="905618" y="92665"/>
                  <a:pt x="915636" y="59482"/>
                  <a:pt x="914400" y="0"/>
                </a:cubicBezTo>
                <a:cubicBezTo>
                  <a:pt x="1098964" y="109669"/>
                  <a:pt x="1132918" y="278481"/>
                  <a:pt x="1249680" y="335280"/>
                </a:cubicBezTo>
                <a:cubicBezTo>
                  <a:pt x="1150412" y="471421"/>
                  <a:pt x="1039949" y="514088"/>
                  <a:pt x="914400" y="670560"/>
                </a:cubicBezTo>
                <a:cubicBezTo>
                  <a:pt x="905071" y="612845"/>
                  <a:pt x="915283" y="581526"/>
                  <a:pt x="914400" y="502920"/>
                </a:cubicBezTo>
                <a:cubicBezTo>
                  <a:pt x="792365" y="508541"/>
                  <a:pt x="618825" y="460206"/>
                  <a:pt x="457200" y="502920"/>
                </a:cubicBezTo>
                <a:cubicBezTo>
                  <a:pt x="295575" y="545634"/>
                  <a:pt x="112313" y="487014"/>
                  <a:pt x="0" y="502920"/>
                </a:cubicBezTo>
                <a:cubicBezTo>
                  <a:pt x="-12474" y="387642"/>
                  <a:pt x="28037" y="243941"/>
                  <a:pt x="0" y="167640"/>
                </a:cubicBezTo>
                <a:close/>
              </a:path>
              <a:path w="1249680" h="670560" stroke="0" extrusionOk="0">
                <a:moveTo>
                  <a:pt x="0" y="167640"/>
                </a:moveTo>
                <a:cubicBezTo>
                  <a:pt x="218162" y="126601"/>
                  <a:pt x="309770" y="182210"/>
                  <a:pt x="438912" y="167640"/>
                </a:cubicBezTo>
                <a:cubicBezTo>
                  <a:pt x="568054" y="153070"/>
                  <a:pt x="687826" y="223326"/>
                  <a:pt x="914400" y="167640"/>
                </a:cubicBezTo>
                <a:cubicBezTo>
                  <a:pt x="902881" y="122749"/>
                  <a:pt x="930481" y="67030"/>
                  <a:pt x="914400" y="0"/>
                </a:cubicBezTo>
                <a:cubicBezTo>
                  <a:pt x="1065013" y="137308"/>
                  <a:pt x="1149972" y="255538"/>
                  <a:pt x="1249680" y="335280"/>
                </a:cubicBezTo>
                <a:cubicBezTo>
                  <a:pt x="1159940" y="430733"/>
                  <a:pt x="1025795" y="530414"/>
                  <a:pt x="914400" y="670560"/>
                </a:cubicBezTo>
                <a:cubicBezTo>
                  <a:pt x="901577" y="630209"/>
                  <a:pt x="932670" y="547288"/>
                  <a:pt x="914400" y="502920"/>
                </a:cubicBezTo>
                <a:cubicBezTo>
                  <a:pt x="714483" y="520291"/>
                  <a:pt x="690458" y="455493"/>
                  <a:pt x="484632" y="502920"/>
                </a:cubicBezTo>
                <a:cubicBezTo>
                  <a:pt x="278806" y="550347"/>
                  <a:pt x="129835" y="498244"/>
                  <a:pt x="0" y="502920"/>
                </a:cubicBezTo>
                <a:cubicBezTo>
                  <a:pt x="-27490" y="358294"/>
                  <a:pt x="25456" y="307816"/>
                  <a:pt x="0" y="1676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95264773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DB0EBEF0-C9CC-46A8-9E55-13031F5A2D4C}"/>
              </a:ext>
            </a:extLst>
          </p:cNvPr>
          <p:cNvSpPr/>
          <p:nvPr/>
        </p:nvSpPr>
        <p:spPr>
          <a:xfrm rot="20656974">
            <a:off x="4878191" y="4645099"/>
            <a:ext cx="1249680" cy="670560"/>
          </a:xfrm>
          <a:custGeom>
            <a:avLst/>
            <a:gdLst>
              <a:gd name="connsiteX0" fmla="*/ 0 w 1249680"/>
              <a:gd name="connsiteY0" fmla="*/ 167640 h 670560"/>
              <a:gd name="connsiteX1" fmla="*/ 466344 w 1249680"/>
              <a:gd name="connsiteY1" fmla="*/ 167640 h 670560"/>
              <a:gd name="connsiteX2" fmla="*/ 914400 w 1249680"/>
              <a:gd name="connsiteY2" fmla="*/ 167640 h 670560"/>
              <a:gd name="connsiteX3" fmla="*/ 914400 w 1249680"/>
              <a:gd name="connsiteY3" fmla="*/ 0 h 670560"/>
              <a:gd name="connsiteX4" fmla="*/ 1249680 w 1249680"/>
              <a:gd name="connsiteY4" fmla="*/ 335280 h 670560"/>
              <a:gd name="connsiteX5" fmla="*/ 914400 w 1249680"/>
              <a:gd name="connsiteY5" fmla="*/ 670560 h 670560"/>
              <a:gd name="connsiteX6" fmla="*/ 914400 w 1249680"/>
              <a:gd name="connsiteY6" fmla="*/ 502920 h 670560"/>
              <a:gd name="connsiteX7" fmla="*/ 457200 w 1249680"/>
              <a:gd name="connsiteY7" fmla="*/ 502920 h 670560"/>
              <a:gd name="connsiteX8" fmla="*/ 0 w 1249680"/>
              <a:gd name="connsiteY8" fmla="*/ 502920 h 670560"/>
              <a:gd name="connsiteX9" fmla="*/ 0 w 1249680"/>
              <a:gd name="connsiteY9" fmla="*/ 16764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9680" h="670560" fill="none" extrusionOk="0">
                <a:moveTo>
                  <a:pt x="0" y="167640"/>
                </a:moveTo>
                <a:cubicBezTo>
                  <a:pt x="207398" y="116280"/>
                  <a:pt x="308884" y="172819"/>
                  <a:pt x="466344" y="167640"/>
                </a:cubicBezTo>
                <a:cubicBezTo>
                  <a:pt x="623804" y="162461"/>
                  <a:pt x="728690" y="190799"/>
                  <a:pt x="914400" y="167640"/>
                </a:cubicBezTo>
                <a:cubicBezTo>
                  <a:pt x="905618" y="92665"/>
                  <a:pt x="915636" y="59482"/>
                  <a:pt x="914400" y="0"/>
                </a:cubicBezTo>
                <a:cubicBezTo>
                  <a:pt x="1098964" y="109669"/>
                  <a:pt x="1132918" y="278481"/>
                  <a:pt x="1249680" y="335280"/>
                </a:cubicBezTo>
                <a:cubicBezTo>
                  <a:pt x="1150412" y="471421"/>
                  <a:pt x="1039949" y="514088"/>
                  <a:pt x="914400" y="670560"/>
                </a:cubicBezTo>
                <a:cubicBezTo>
                  <a:pt x="905071" y="612845"/>
                  <a:pt x="915283" y="581526"/>
                  <a:pt x="914400" y="502920"/>
                </a:cubicBezTo>
                <a:cubicBezTo>
                  <a:pt x="792365" y="508541"/>
                  <a:pt x="618825" y="460206"/>
                  <a:pt x="457200" y="502920"/>
                </a:cubicBezTo>
                <a:cubicBezTo>
                  <a:pt x="295575" y="545634"/>
                  <a:pt x="112313" y="487014"/>
                  <a:pt x="0" y="502920"/>
                </a:cubicBezTo>
                <a:cubicBezTo>
                  <a:pt x="-12474" y="387642"/>
                  <a:pt x="28037" y="243941"/>
                  <a:pt x="0" y="167640"/>
                </a:cubicBezTo>
                <a:close/>
              </a:path>
              <a:path w="1249680" h="670560" stroke="0" extrusionOk="0">
                <a:moveTo>
                  <a:pt x="0" y="167640"/>
                </a:moveTo>
                <a:cubicBezTo>
                  <a:pt x="218162" y="126601"/>
                  <a:pt x="309770" y="182210"/>
                  <a:pt x="438912" y="167640"/>
                </a:cubicBezTo>
                <a:cubicBezTo>
                  <a:pt x="568054" y="153070"/>
                  <a:pt x="687826" y="223326"/>
                  <a:pt x="914400" y="167640"/>
                </a:cubicBezTo>
                <a:cubicBezTo>
                  <a:pt x="902881" y="122749"/>
                  <a:pt x="930481" y="67030"/>
                  <a:pt x="914400" y="0"/>
                </a:cubicBezTo>
                <a:cubicBezTo>
                  <a:pt x="1065013" y="137308"/>
                  <a:pt x="1149972" y="255538"/>
                  <a:pt x="1249680" y="335280"/>
                </a:cubicBezTo>
                <a:cubicBezTo>
                  <a:pt x="1159940" y="430733"/>
                  <a:pt x="1025795" y="530414"/>
                  <a:pt x="914400" y="670560"/>
                </a:cubicBezTo>
                <a:cubicBezTo>
                  <a:pt x="901577" y="630209"/>
                  <a:pt x="932670" y="547288"/>
                  <a:pt x="914400" y="502920"/>
                </a:cubicBezTo>
                <a:cubicBezTo>
                  <a:pt x="714483" y="520291"/>
                  <a:pt x="690458" y="455493"/>
                  <a:pt x="484632" y="502920"/>
                </a:cubicBezTo>
                <a:cubicBezTo>
                  <a:pt x="278806" y="550347"/>
                  <a:pt x="129835" y="498244"/>
                  <a:pt x="0" y="502920"/>
                </a:cubicBezTo>
                <a:cubicBezTo>
                  <a:pt x="-27490" y="358294"/>
                  <a:pt x="25456" y="307816"/>
                  <a:pt x="0" y="1676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95264773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560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6">
            <a:extLst>
              <a:ext uri="{FF2B5EF4-FFF2-40B4-BE49-F238E27FC236}">
                <a16:creationId xmlns:a16="http://schemas.microsoft.com/office/drawing/2014/main" xmlns="" id="{A49029EC-E8C8-441C-93CD-B97B8ED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1078721"/>
              </p:ext>
            </p:extLst>
          </p:nvPr>
        </p:nvGraphicFramePr>
        <p:xfrm>
          <a:off x="12568" y="1"/>
          <a:ext cx="12179430" cy="685799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89715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6089715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4330207"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BORBE NA JUGOISTOKU EUROPE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Italija osvojila Albaniju? Tko je postao novi vladar Albanije?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Koga su Talijani napali 1940.? Jesu li bili uspješni u tome?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Hitler planirao za proljeće 1941. godine? S čime se to kosilo? Što bi time prekršio?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Jugoslavija pristupila Trojnom paktu? 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bio nezadovoljan ulaskom Jugoslavije u Trojni pakt?  Što je organizirano u Beogradu? Kakve su se parole uzvikivale?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kakve promjene na vlasti je došlo u Jugoslaviji?</a:t>
                      </a:r>
                    </a:p>
                    <a:p>
                      <a:pPr lvl="0"/>
                      <a:r>
                        <a:rPr lang="hr-H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Hitler naredio napad na Jugoslaviju (i Grčku)?</a:t>
                      </a:r>
                    </a:p>
                    <a:p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se dogodilo s teritorijem Jugoslavije? A kraljem Petrom II.?</a:t>
                      </a:r>
                      <a:endParaRPr lang="hr-H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NAPAD NJEMAČKE NA SSSR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započela operacija </a:t>
                      </a:r>
                      <a:r>
                        <a:rPr lang="hr-HR" sz="1600" b="1" i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Barbarossa</a:t>
                      </a:r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olakšavalo njemački prodor na teritorij SSSR-a? Pogledaj crtež uz tekst (U/str. 87) Prisjeti se Staljinovih čistki.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Kakav je bio odnos u broju poginulih u prva dva mjeseca?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Prema planu, Nijemci su trebali osvojiti Moskvu i Lenjingrad do 1. listopada. Zašto se to nije dogodilo?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Staljin nije vjerovao da će Njemačka napasti SSSR? Tko je bio jedan od najpoznatijih sovjetskih špijuna? Na što je on upozoravao?  (povijesni koncept – uzroci i posljedice)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su sovjetski grad Nijemci opkolili i držali pod opsadom?  Koja im je bila najdalja točka do koje su stigli u napredovanju prema Moskvi?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Kakvu je naredbu Staljin dao kod povlačenja od njemačkih trupa? (povijesni koncept – uzroci i posljedice) Zašto je to bilo bitno?</a:t>
                      </a:r>
                    </a:p>
                    <a:p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bio Heinrich </a:t>
                      </a:r>
                      <a:r>
                        <a:rPr lang="hr-H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Himmler</a:t>
                      </a:r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Zašto su rasni zakoni doveli do strašnih zločina Nijemaca nad zarobljenicima i civilima?</a:t>
                      </a:r>
                      <a:endParaRPr lang="hr-H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2527792">
                <a:tc gridSpan="2">
                  <a:txBody>
                    <a:bodyPr/>
                    <a:lstStyle/>
                    <a:p>
                      <a:pPr lvl="0"/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JAPANSKA OSVAJANJA I ULAZAK SAD-A U RAT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bio car Japana u vrijeme Drugog svjetskog rata?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Japan osvojio prije početka rata?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osvojio u ljeto 1941. godine? Zašto je to bila prijetnja europskih državama?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SAD zabranio u gospodarskoj suradnji s Japanom?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kojoj bazi se nalazila glavnina američke pacifičke flote?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Japan napao SAD? Koje su bile posljedice toga napada? (povijesni koncept – usporedba i sučeljavanje)</a:t>
                      </a:r>
                    </a:p>
                    <a:p>
                      <a:pPr lvl="0"/>
                      <a:r>
                        <a:rPr lang="hr-H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bio glavni zapovjednik japanske carske mornarice? Kakav je bio njegov stav prema ratu s SAD-om? Kakva je bila njegova sudbina u ratu?</a:t>
                      </a:r>
                    </a:p>
                    <a:p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je tek napadom Japana na SAD rat zaista prerastao u svjetski?</a:t>
                      </a:r>
                      <a:endParaRPr lang="hr-HR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sp>
        <p:nvSpPr>
          <p:cNvPr id="2" name="Dijagram toka: Dokument 1">
            <a:extLst>
              <a:ext uri="{FF2B5EF4-FFF2-40B4-BE49-F238E27FC236}">
                <a16:creationId xmlns:a16="http://schemas.microsoft.com/office/drawing/2014/main" xmlns="" id="{B8DB1134-3978-4780-B519-F869F7257D98}"/>
              </a:ext>
            </a:extLst>
          </p:cNvPr>
          <p:cNvSpPr/>
          <p:nvPr/>
        </p:nvSpPr>
        <p:spPr>
          <a:xfrm rot="642652">
            <a:off x="10247126" y="4450264"/>
            <a:ext cx="1490132" cy="1009347"/>
          </a:xfrm>
          <a:custGeom>
            <a:avLst/>
            <a:gdLst>
              <a:gd name="connsiteX0" fmla="*/ 0 w 1490132"/>
              <a:gd name="connsiteY0" fmla="*/ 0 h 1009347"/>
              <a:gd name="connsiteX1" fmla="*/ 1490132 w 1490132"/>
              <a:gd name="connsiteY1" fmla="*/ 0 h 1009347"/>
              <a:gd name="connsiteX2" fmla="*/ 1490132 w 1490132"/>
              <a:gd name="connsiteY2" fmla="*/ 809440 h 1009347"/>
              <a:gd name="connsiteX3" fmla="*/ 0 w 1490132"/>
              <a:gd name="connsiteY3" fmla="*/ 942617 h 1009347"/>
              <a:gd name="connsiteX4" fmla="*/ 0 w 1490132"/>
              <a:gd name="connsiteY4" fmla="*/ 0 h 100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2" h="1009347" fill="none" extrusionOk="0">
                <a:moveTo>
                  <a:pt x="0" y="0"/>
                </a:moveTo>
                <a:cubicBezTo>
                  <a:pt x="434189" y="78671"/>
                  <a:pt x="1164968" y="-105580"/>
                  <a:pt x="1490132" y="0"/>
                </a:cubicBezTo>
                <a:cubicBezTo>
                  <a:pt x="1442545" y="104304"/>
                  <a:pt x="1526155" y="550359"/>
                  <a:pt x="1490132" y="809440"/>
                </a:cubicBezTo>
                <a:cubicBezTo>
                  <a:pt x="758424" y="821296"/>
                  <a:pt x="729962" y="1134219"/>
                  <a:pt x="0" y="942617"/>
                </a:cubicBezTo>
                <a:cubicBezTo>
                  <a:pt x="-75339" y="797953"/>
                  <a:pt x="56380" y="220772"/>
                  <a:pt x="0" y="0"/>
                </a:cubicBezTo>
                <a:close/>
              </a:path>
              <a:path w="1490132" h="1009347" stroke="0" extrusionOk="0">
                <a:moveTo>
                  <a:pt x="0" y="0"/>
                </a:moveTo>
                <a:cubicBezTo>
                  <a:pt x="566129" y="-20616"/>
                  <a:pt x="845537" y="-68322"/>
                  <a:pt x="1490132" y="0"/>
                </a:cubicBezTo>
                <a:cubicBezTo>
                  <a:pt x="1516746" y="136476"/>
                  <a:pt x="1534471" y="509670"/>
                  <a:pt x="1490132" y="809440"/>
                </a:cubicBezTo>
                <a:cubicBezTo>
                  <a:pt x="799647" y="811372"/>
                  <a:pt x="714945" y="1150416"/>
                  <a:pt x="0" y="942617"/>
                </a:cubicBezTo>
                <a:cubicBezTo>
                  <a:pt x="-65035" y="689610"/>
                  <a:pt x="-51386" y="25341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xmlns="" sd="3187321930">
                  <a:prstGeom prst="flowChartDocumen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Grupni rad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1679166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Borbe na jugoistoku Europe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9697873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0739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30628514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1298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C21504F-855B-465C-8FDA-0887E3D5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18" y="1294272"/>
            <a:ext cx="76200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459083D6-A5D6-4B49-816B-D638980C4A7A}"/>
              </a:ext>
            </a:extLst>
          </p:cNvPr>
          <p:cNvSpPr/>
          <p:nvPr/>
        </p:nvSpPr>
        <p:spPr>
          <a:xfrm>
            <a:off x="8326876" y="3265947"/>
            <a:ext cx="3314441" cy="3429000"/>
          </a:xfrm>
          <a:custGeom>
            <a:avLst/>
            <a:gdLst>
              <a:gd name="connsiteX0" fmla="*/ 3314441 w 3314441"/>
              <a:gd name="connsiteY0" fmla="*/ 207153 h 3429000"/>
              <a:gd name="connsiteX1" fmla="*/ 3107288 w 3314441"/>
              <a:gd name="connsiteY1" fmla="*/ 414306 h 3429000"/>
              <a:gd name="connsiteX2" fmla="*/ 3107288 w 3314441"/>
              <a:gd name="connsiteY2" fmla="*/ 207153 h 3429000"/>
              <a:gd name="connsiteX3" fmla="*/ 3003712 w 3314441"/>
              <a:gd name="connsiteY3" fmla="*/ 310729 h 3429000"/>
              <a:gd name="connsiteX4" fmla="*/ 2900136 w 3314441"/>
              <a:gd name="connsiteY4" fmla="*/ 207153 h 3429000"/>
              <a:gd name="connsiteX5" fmla="*/ 2900136 w 3314441"/>
              <a:gd name="connsiteY5" fmla="*/ 414305 h 3429000"/>
              <a:gd name="connsiteX6" fmla="*/ 2199960 w 3314441"/>
              <a:gd name="connsiteY6" fmla="*/ 414305 h 3429000"/>
              <a:gd name="connsiteX7" fmla="*/ 1580574 w 3314441"/>
              <a:gd name="connsiteY7" fmla="*/ 414305 h 3429000"/>
              <a:gd name="connsiteX8" fmla="*/ 880399 w 3314441"/>
              <a:gd name="connsiteY8" fmla="*/ 414305 h 3429000"/>
              <a:gd name="connsiteX9" fmla="*/ 207153 w 3314441"/>
              <a:gd name="connsiteY9" fmla="*/ 414305 h 3429000"/>
              <a:gd name="connsiteX10" fmla="*/ 0 w 3314441"/>
              <a:gd name="connsiteY10" fmla="*/ 621458 h 3429000"/>
              <a:gd name="connsiteX11" fmla="*/ 0 w 3314441"/>
              <a:gd name="connsiteY11" fmla="*/ 1271555 h 3429000"/>
              <a:gd name="connsiteX12" fmla="*/ 0 w 3314441"/>
              <a:gd name="connsiteY12" fmla="*/ 1869645 h 3429000"/>
              <a:gd name="connsiteX13" fmla="*/ 0 w 3314441"/>
              <a:gd name="connsiteY13" fmla="*/ 2571750 h 3429000"/>
              <a:gd name="connsiteX14" fmla="*/ 0 w 3314441"/>
              <a:gd name="connsiteY14" fmla="*/ 3221847 h 3429000"/>
              <a:gd name="connsiteX15" fmla="*/ 207153 w 3314441"/>
              <a:gd name="connsiteY15" fmla="*/ 3429000 h 3429000"/>
              <a:gd name="connsiteX16" fmla="*/ 414306 w 3314441"/>
              <a:gd name="connsiteY16" fmla="*/ 3221847 h 3429000"/>
              <a:gd name="connsiteX17" fmla="*/ 414305 w 3314441"/>
              <a:gd name="connsiteY17" fmla="*/ 3014695 h 3429000"/>
              <a:gd name="connsiteX18" fmla="*/ 1006761 w 3314441"/>
              <a:gd name="connsiteY18" fmla="*/ 3014695 h 3429000"/>
              <a:gd name="connsiteX19" fmla="*/ 1706937 w 3314441"/>
              <a:gd name="connsiteY19" fmla="*/ 3014695 h 3429000"/>
              <a:gd name="connsiteX20" fmla="*/ 2353253 w 3314441"/>
              <a:gd name="connsiteY20" fmla="*/ 3014695 h 3429000"/>
              <a:gd name="connsiteX21" fmla="*/ 3107288 w 3314441"/>
              <a:gd name="connsiteY21" fmla="*/ 3014695 h 3429000"/>
              <a:gd name="connsiteX22" fmla="*/ 3314441 w 3314441"/>
              <a:gd name="connsiteY22" fmla="*/ 2807542 h 3429000"/>
              <a:gd name="connsiteX23" fmla="*/ 3314441 w 3314441"/>
              <a:gd name="connsiteY23" fmla="*/ 2235456 h 3429000"/>
              <a:gd name="connsiteX24" fmla="*/ 3314441 w 3314441"/>
              <a:gd name="connsiteY24" fmla="*/ 1611363 h 3429000"/>
              <a:gd name="connsiteX25" fmla="*/ 3314441 w 3314441"/>
              <a:gd name="connsiteY25" fmla="*/ 1039277 h 3429000"/>
              <a:gd name="connsiteX26" fmla="*/ 3314441 w 3314441"/>
              <a:gd name="connsiteY26" fmla="*/ 207153 h 3429000"/>
              <a:gd name="connsiteX27" fmla="*/ 207153 w 3314441"/>
              <a:gd name="connsiteY27" fmla="*/ 828610 h 3429000"/>
              <a:gd name="connsiteX28" fmla="*/ 414306 w 3314441"/>
              <a:gd name="connsiteY28" fmla="*/ 621457 h 3429000"/>
              <a:gd name="connsiteX29" fmla="*/ 310730 w 3314441"/>
              <a:gd name="connsiteY29" fmla="*/ 517881 h 3429000"/>
              <a:gd name="connsiteX30" fmla="*/ 207154 w 3314441"/>
              <a:gd name="connsiteY30" fmla="*/ 621457 h 3429000"/>
              <a:gd name="connsiteX31" fmla="*/ 207153 w 3314441"/>
              <a:gd name="connsiteY31" fmla="*/ 828610 h 3429000"/>
              <a:gd name="connsiteX0" fmla="*/ 207153 w 3314441"/>
              <a:gd name="connsiteY0" fmla="*/ 828610 h 3429000"/>
              <a:gd name="connsiteX1" fmla="*/ 414306 w 3314441"/>
              <a:gd name="connsiteY1" fmla="*/ 621457 h 3429000"/>
              <a:gd name="connsiteX2" fmla="*/ 310730 w 3314441"/>
              <a:gd name="connsiteY2" fmla="*/ 517881 h 3429000"/>
              <a:gd name="connsiteX3" fmla="*/ 207154 w 3314441"/>
              <a:gd name="connsiteY3" fmla="*/ 621457 h 3429000"/>
              <a:gd name="connsiteX4" fmla="*/ 207153 w 3314441"/>
              <a:gd name="connsiteY4" fmla="*/ 828610 h 3429000"/>
              <a:gd name="connsiteX5" fmla="*/ 3107288 w 3314441"/>
              <a:gd name="connsiteY5" fmla="*/ 414305 h 3429000"/>
              <a:gd name="connsiteX6" fmla="*/ 3314441 w 3314441"/>
              <a:gd name="connsiteY6" fmla="*/ 207152 h 3429000"/>
              <a:gd name="connsiteX7" fmla="*/ 3107288 w 3314441"/>
              <a:gd name="connsiteY7" fmla="*/ -1 h 3429000"/>
              <a:gd name="connsiteX8" fmla="*/ 2900135 w 3314441"/>
              <a:gd name="connsiteY8" fmla="*/ 207152 h 3429000"/>
              <a:gd name="connsiteX9" fmla="*/ 3003711 w 3314441"/>
              <a:gd name="connsiteY9" fmla="*/ 310728 h 3429000"/>
              <a:gd name="connsiteX10" fmla="*/ 3107287 w 3314441"/>
              <a:gd name="connsiteY10" fmla="*/ 207152 h 3429000"/>
              <a:gd name="connsiteX11" fmla="*/ 3107288 w 3314441"/>
              <a:gd name="connsiteY11" fmla="*/ 414305 h 3429000"/>
              <a:gd name="connsiteX0" fmla="*/ 0 w 3314441"/>
              <a:gd name="connsiteY0" fmla="*/ 621458 h 3429000"/>
              <a:gd name="connsiteX1" fmla="*/ 207153 w 3314441"/>
              <a:gd name="connsiteY1" fmla="*/ 414305 h 3429000"/>
              <a:gd name="connsiteX2" fmla="*/ 934258 w 3314441"/>
              <a:gd name="connsiteY2" fmla="*/ 414305 h 3429000"/>
              <a:gd name="connsiteX3" fmla="*/ 1580574 w 3314441"/>
              <a:gd name="connsiteY3" fmla="*/ 414305 h 3429000"/>
              <a:gd name="connsiteX4" fmla="*/ 2173031 w 3314441"/>
              <a:gd name="connsiteY4" fmla="*/ 414305 h 3429000"/>
              <a:gd name="connsiteX5" fmla="*/ 2900136 w 3314441"/>
              <a:gd name="connsiteY5" fmla="*/ 414305 h 3429000"/>
              <a:gd name="connsiteX6" fmla="*/ 2900136 w 3314441"/>
              <a:gd name="connsiteY6" fmla="*/ 207153 h 3429000"/>
              <a:gd name="connsiteX7" fmla="*/ 3107289 w 3314441"/>
              <a:gd name="connsiteY7" fmla="*/ 0 h 3429000"/>
              <a:gd name="connsiteX8" fmla="*/ 3314442 w 3314441"/>
              <a:gd name="connsiteY8" fmla="*/ 207153 h 3429000"/>
              <a:gd name="connsiteX9" fmla="*/ 3314441 w 3314441"/>
              <a:gd name="connsiteY9" fmla="*/ 2807542 h 3429000"/>
              <a:gd name="connsiteX10" fmla="*/ 3107288 w 3314441"/>
              <a:gd name="connsiteY10" fmla="*/ 3014695 h 3429000"/>
              <a:gd name="connsiteX11" fmla="*/ 2487902 w 3314441"/>
              <a:gd name="connsiteY11" fmla="*/ 3014695 h 3429000"/>
              <a:gd name="connsiteX12" fmla="*/ 1760797 w 3314441"/>
              <a:gd name="connsiteY12" fmla="*/ 3014695 h 3429000"/>
              <a:gd name="connsiteX13" fmla="*/ 1168340 w 3314441"/>
              <a:gd name="connsiteY13" fmla="*/ 3014695 h 3429000"/>
              <a:gd name="connsiteX14" fmla="*/ 414305 w 3314441"/>
              <a:gd name="connsiteY14" fmla="*/ 3014695 h 3429000"/>
              <a:gd name="connsiteX15" fmla="*/ 414305 w 3314441"/>
              <a:gd name="connsiteY15" fmla="*/ 3221847 h 3429000"/>
              <a:gd name="connsiteX16" fmla="*/ 207152 w 3314441"/>
              <a:gd name="connsiteY16" fmla="*/ 3429000 h 3429000"/>
              <a:gd name="connsiteX17" fmla="*/ -1 w 3314441"/>
              <a:gd name="connsiteY17" fmla="*/ 3221847 h 3429000"/>
              <a:gd name="connsiteX18" fmla="*/ 0 w 3314441"/>
              <a:gd name="connsiteY18" fmla="*/ 621458 h 3429000"/>
              <a:gd name="connsiteX19" fmla="*/ 2900136 w 3314441"/>
              <a:gd name="connsiteY19" fmla="*/ 414305 h 3429000"/>
              <a:gd name="connsiteX20" fmla="*/ 3107288 w 3314441"/>
              <a:gd name="connsiteY20" fmla="*/ 414305 h 3429000"/>
              <a:gd name="connsiteX21" fmla="*/ 3314441 w 3314441"/>
              <a:gd name="connsiteY21" fmla="*/ 207152 h 3429000"/>
              <a:gd name="connsiteX22" fmla="*/ 3107288 w 3314441"/>
              <a:gd name="connsiteY22" fmla="*/ 414305 h 3429000"/>
              <a:gd name="connsiteX23" fmla="*/ 3107288 w 3314441"/>
              <a:gd name="connsiteY23" fmla="*/ 207153 h 3429000"/>
              <a:gd name="connsiteX24" fmla="*/ 3003712 w 3314441"/>
              <a:gd name="connsiteY24" fmla="*/ 310729 h 3429000"/>
              <a:gd name="connsiteX25" fmla="*/ 2900136 w 3314441"/>
              <a:gd name="connsiteY25" fmla="*/ 207153 h 3429000"/>
              <a:gd name="connsiteX26" fmla="*/ 207153 w 3314441"/>
              <a:gd name="connsiteY26" fmla="*/ 828610 h 3429000"/>
              <a:gd name="connsiteX27" fmla="*/ 207153 w 3314441"/>
              <a:gd name="connsiteY27" fmla="*/ 621458 h 3429000"/>
              <a:gd name="connsiteX28" fmla="*/ 310729 w 3314441"/>
              <a:gd name="connsiteY28" fmla="*/ 517882 h 3429000"/>
              <a:gd name="connsiteX29" fmla="*/ 414305 w 3314441"/>
              <a:gd name="connsiteY29" fmla="*/ 621458 h 3429000"/>
              <a:gd name="connsiteX30" fmla="*/ 207152 w 3314441"/>
              <a:gd name="connsiteY30" fmla="*/ 828611 h 3429000"/>
              <a:gd name="connsiteX31" fmla="*/ -1 w 3314441"/>
              <a:gd name="connsiteY31" fmla="*/ 621458 h 3429000"/>
              <a:gd name="connsiteX32" fmla="*/ 414305 w 3314441"/>
              <a:gd name="connsiteY32" fmla="*/ 621458 h 3429000"/>
              <a:gd name="connsiteX33" fmla="*/ 414305 w 3314441"/>
              <a:gd name="connsiteY33" fmla="*/ 1243700 h 3429000"/>
              <a:gd name="connsiteX34" fmla="*/ 414305 w 3314441"/>
              <a:gd name="connsiteY34" fmla="*/ 1842009 h 3429000"/>
              <a:gd name="connsiteX35" fmla="*/ 414305 w 3314441"/>
              <a:gd name="connsiteY35" fmla="*/ 2464250 h 3429000"/>
              <a:gd name="connsiteX36" fmla="*/ 414305 w 3314441"/>
              <a:gd name="connsiteY36" fmla="*/ 301469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4441" h="3429000" stroke="0" extrusionOk="0">
                <a:moveTo>
                  <a:pt x="3314441" y="207153"/>
                </a:moveTo>
                <a:cubicBezTo>
                  <a:pt x="3311669" y="319785"/>
                  <a:pt x="3222774" y="399023"/>
                  <a:pt x="3107288" y="414306"/>
                </a:cubicBezTo>
                <a:cubicBezTo>
                  <a:pt x="3110244" y="353095"/>
                  <a:pt x="3105286" y="303627"/>
                  <a:pt x="3107288" y="207153"/>
                </a:cubicBezTo>
                <a:cubicBezTo>
                  <a:pt x="3103718" y="259970"/>
                  <a:pt x="3068403" y="312758"/>
                  <a:pt x="3003712" y="310729"/>
                </a:cubicBezTo>
                <a:cubicBezTo>
                  <a:pt x="2944616" y="307750"/>
                  <a:pt x="2892316" y="254538"/>
                  <a:pt x="2900136" y="207153"/>
                </a:cubicBezTo>
                <a:cubicBezTo>
                  <a:pt x="2892191" y="301106"/>
                  <a:pt x="2898084" y="359348"/>
                  <a:pt x="2900136" y="414305"/>
                </a:cubicBezTo>
                <a:cubicBezTo>
                  <a:pt x="2618314" y="400143"/>
                  <a:pt x="2486527" y="398195"/>
                  <a:pt x="2199960" y="414305"/>
                </a:cubicBezTo>
                <a:cubicBezTo>
                  <a:pt x="1913393" y="430415"/>
                  <a:pt x="1859050" y="412247"/>
                  <a:pt x="1580574" y="414305"/>
                </a:cubicBezTo>
                <a:cubicBezTo>
                  <a:pt x="1302098" y="416363"/>
                  <a:pt x="1178675" y="389167"/>
                  <a:pt x="880399" y="414305"/>
                </a:cubicBezTo>
                <a:cubicBezTo>
                  <a:pt x="582124" y="439443"/>
                  <a:pt x="375759" y="400016"/>
                  <a:pt x="207153" y="414305"/>
                </a:cubicBezTo>
                <a:cubicBezTo>
                  <a:pt x="76523" y="407701"/>
                  <a:pt x="7163" y="497377"/>
                  <a:pt x="0" y="621458"/>
                </a:cubicBezTo>
                <a:cubicBezTo>
                  <a:pt x="12538" y="853268"/>
                  <a:pt x="-13709" y="1094806"/>
                  <a:pt x="0" y="1271555"/>
                </a:cubicBezTo>
                <a:cubicBezTo>
                  <a:pt x="13709" y="1448304"/>
                  <a:pt x="-19576" y="1657327"/>
                  <a:pt x="0" y="1869645"/>
                </a:cubicBezTo>
                <a:cubicBezTo>
                  <a:pt x="19576" y="2081963"/>
                  <a:pt x="29690" y="2277966"/>
                  <a:pt x="0" y="2571750"/>
                </a:cubicBezTo>
                <a:cubicBezTo>
                  <a:pt x="-29690" y="2865534"/>
                  <a:pt x="5089" y="3086649"/>
                  <a:pt x="0" y="3221847"/>
                </a:cubicBezTo>
                <a:cubicBezTo>
                  <a:pt x="-1909" y="3363201"/>
                  <a:pt x="74037" y="3410663"/>
                  <a:pt x="207153" y="3429000"/>
                </a:cubicBezTo>
                <a:cubicBezTo>
                  <a:pt x="333511" y="3434883"/>
                  <a:pt x="411022" y="3337928"/>
                  <a:pt x="414306" y="3221847"/>
                </a:cubicBezTo>
                <a:cubicBezTo>
                  <a:pt x="412309" y="3155777"/>
                  <a:pt x="415418" y="3077286"/>
                  <a:pt x="414305" y="3014695"/>
                </a:cubicBezTo>
                <a:cubicBezTo>
                  <a:pt x="643643" y="3036724"/>
                  <a:pt x="818088" y="2997630"/>
                  <a:pt x="1006761" y="3014695"/>
                </a:cubicBezTo>
                <a:cubicBezTo>
                  <a:pt x="1195434" y="3031760"/>
                  <a:pt x="1483769" y="2987103"/>
                  <a:pt x="1706937" y="3014695"/>
                </a:cubicBezTo>
                <a:cubicBezTo>
                  <a:pt x="1930105" y="3042287"/>
                  <a:pt x="2096863" y="3022777"/>
                  <a:pt x="2353253" y="3014695"/>
                </a:cubicBezTo>
                <a:cubicBezTo>
                  <a:pt x="2609643" y="3006613"/>
                  <a:pt x="2925589" y="3041097"/>
                  <a:pt x="3107288" y="3014695"/>
                </a:cubicBezTo>
                <a:cubicBezTo>
                  <a:pt x="3216454" y="3012328"/>
                  <a:pt x="3317182" y="2923993"/>
                  <a:pt x="3314441" y="2807542"/>
                </a:cubicBezTo>
                <a:cubicBezTo>
                  <a:pt x="3314561" y="2531876"/>
                  <a:pt x="3313294" y="2358996"/>
                  <a:pt x="3314441" y="2235456"/>
                </a:cubicBezTo>
                <a:cubicBezTo>
                  <a:pt x="3315588" y="2111916"/>
                  <a:pt x="3314317" y="1741058"/>
                  <a:pt x="3314441" y="1611363"/>
                </a:cubicBezTo>
                <a:cubicBezTo>
                  <a:pt x="3314565" y="1481668"/>
                  <a:pt x="3316965" y="1229078"/>
                  <a:pt x="3314441" y="1039277"/>
                </a:cubicBezTo>
                <a:cubicBezTo>
                  <a:pt x="3311917" y="849476"/>
                  <a:pt x="3342070" y="506418"/>
                  <a:pt x="3314441" y="207153"/>
                </a:cubicBezTo>
                <a:close/>
                <a:moveTo>
                  <a:pt x="207153" y="828610"/>
                </a:moveTo>
                <a:cubicBezTo>
                  <a:pt x="317565" y="814738"/>
                  <a:pt x="392187" y="740949"/>
                  <a:pt x="414306" y="621457"/>
                </a:cubicBezTo>
                <a:cubicBezTo>
                  <a:pt x="414832" y="558076"/>
                  <a:pt x="375656" y="527629"/>
                  <a:pt x="310730" y="517881"/>
                </a:cubicBezTo>
                <a:cubicBezTo>
                  <a:pt x="244604" y="527308"/>
                  <a:pt x="193479" y="562369"/>
                  <a:pt x="207154" y="621457"/>
                </a:cubicBezTo>
                <a:cubicBezTo>
                  <a:pt x="204775" y="688743"/>
                  <a:pt x="201912" y="757276"/>
                  <a:pt x="207153" y="828610"/>
                </a:cubicBezTo>
                <a:close/>
              </a:path>
              <a:path w="3314441" h="3429000" fill="darkenLess" stroke="0" extrusionOk="0">
                <a:moveTo>
                  <a:pt x="207153" y="828610"/>
                </a:moveTo>
                <a:cubicBezTo>
                  <a:pt x="304789" y="821648"/>
                  <a:pt x="424695" y="712943"/>
                  <a:pt x="414306" y="621457"/>
                </a:cubicBezTo>
                <a:cubicBezTo>
                  <a:pt x="414219" y="569168"/>
                  <a:pt x="363415" y="520342"/>
                  <a:pt x="310730" y="517881"/>
                </a:cubicBezTo>
                <a:cubicBezTo>
                  <a:pt x="247547" y="521074"/>
                  <a:pt x="208419" y="561910"/>
                  <a:pt x="207154" y="621457"/>
                </a:cubicBezTo>
                <a:cubicBezTo>
                  <a:pt x="221140" y="699153"/>
                  <a:pt x="206614" y="756897"/>
                  <a:pt x="207153" y="828610"/>
                </a:cubicBezTo>
                <a:close/>
                <a:moveTo>
                  <a:pt x="3107288" y="414305"/>
                </a:moveTo>
                <a:cubicBezTo>
                  <a:pt x="3219379" y="415626"/>
                  <a:pt x="3316792" y="324857"/>
                  <a:pt x="3314441" y="207152"/>
                </a:cubicBezTo>
                <a:cubicBezTo>
                  <a:pt x="3310222" y="96352"/>
                  <a:pt x="3216097" y="5428"/>
                  <a:pt x="3107288" y="-1"/>
                </a:cubicBezTo>
                <a:cubicBezTo>
                  <a:pt x="2987359" y="25589"/>
                  <a:pt x="2889092" y="91117"/>
                  <a:pt x="2900135" y="207152"/>
                </a:cubicBezTo>
                <a:cubicBezTo>
                  <a:pt x="2893484" y="265838"/>
                  <a:pt x="2953552" y="319467"/>
                  <a:pt x="3003711" y="310728"/>
                </a:cubicBezTo>
                <a:cubicBezTo>
                  <a:pt x="3060942" y="297126"/>
                  <a:pt x="3108456" y="272364"/>
                  <a:pt x="3107287" y="207152"/>
                </a:cubicBezTo>
                <a:cubicBezTo>
                  <a:pt x="3115620" y="283950"/>
                  <a:pt x="3105549" y="341991"/>
                  <a:pt x="3107288" y="414305"/>
                </a:cubicBezTo>
                <a:close/>
              </a:path>
              <a:path w="3314441" h="3429000" fill="none" extrusionOk="0">
                <a:moveTo>
                  <a:pt x="0" y="621458"/>
                </a:moveTo>
                <a:cubicBezTo>
                  <a:pt x="1979" y="483254"/>
                  <a:pt x="97984" y="423620"/>
                  <a:pt x="207153" y="414305"/>
                </a:cubicBezTo>
                <a:cubicBezTo>
                  <a:pt x="356625" y="403356"/>
                  <a:pt x="612057" y="425255"/>
                  <a:pt x="934258" y="414305"/>
                </a:cubicBezTo>
                <a:cubicBezTo>
                  <a:pt x="1256460" y="403355"/>
                  <a:pt x="1421673" y="410093"/>
                  <a:pt x="1580574" y="414305"/>
                </a:cubicBezTo>
                <a:cubicBezTo>
                  <a:pt x="1739475" y="418517"/>
                  <a:pt x="1882842" y="414585"/>
                  <a:pt x="2173031" y="414305"/>
                </a:cubicBezTo>
                <a:cubicBezTo>
                  <a:pt x="2463220" y="414025"/>
                  <a:pt x="2594668" y="430661"/>
                  <a:pt x="2900136" y="414305"/>
                </a:cubicBezTo>
                <a:cubicBezTo>
                  <a:pt x="2892411" y="341966"/>
                  <a:pt x="2894759" y="304054"/>
                  <a:pt x="2900136" y="207153"/>
                </a:cubicBezTo>
                <a:cubicBezTo>
                  <a:pt x="2898217" y="88821"/>
                  <a:pt x="2975503" y="4609"/>
                  <a:pt x="3107289" y="0"/>
                </a:cubicBezTo>
                <a:cubicBezTo>
                  <a:pt x="3216822" y="17103"/>
                  <a:pt x="3305046" y="75612"/>
                  <a:pt x="3314442" y="207153"/>
                </a:cubicBezTo>
                <a:cubicBezTo>
                  <a:pt x="3218793" y="962322"/>
                  <a:pt x="3153557" y="2063322"/>
                  <a:pt x="3314441" y="2807542"/>
                </a:cubicBezTo>
                <a:cubicBezTo>
                  <a:pt x="3293419" y="2913126"/>
                  <a:pt x="3216281" y="3033112"/>
                  <a:pt x="3107288" y="3014695"/>
                </a:cubicBezTo>
                <a:cubicBezTo>
                  <a:pt x="2861560" y="3043083"/>
                  <a:pt x="2778722" y="3015981"/>
                  <a:pt x="2487902" y="3014695"/>
                </a:cubicBezTo>
                <a:cubicBezTo>
                  <a:pt x="2197082" y="3013409"/>
                  <a:pt x="1977256" y="3021657"/>
                  <a:pt x="1760797" y="3014695"/>
                </a:cubicBezTo>
                <a:cubicBezTo>
                  <a:pt x="1544339" y="3007733"/>
                  <a:pt x="1402291" y="3036787"/>
                  <a:pt x="1168340" y="3014695"/>
                </a:cubicBezTo>
                <a:cubicBezTo>
                  <a:pt x="934389" y="2992603"/>
                  <a:pt x="721630" y="3045654"/>
                  <a:pt x="414305" y="3014695"/>
                </a:cubicBezTo>
                <a:cubicBezTo>
                  <a:pt x="423159" y="3088072"/>
                  <a:pt x="410921" y="3147868"/>
                  <a:pt x="414305" y="3221847"/>
                </a:cubicBezTo>
                <a:cubicBezTo>
                  <a:pt x="422584" y="3320892"/>
                  <a:pt x="328955" y="3453921"/>
                  <a:pt x="207152" y="3429000"/>
                </a:cubicBezTo>
                <a:cubicBezTo>
                  <a:pt x="114803" y="3437895"/>
                  <a:pt x="10276" y="3326990"/>
                  <a:pt x="-1" y="3221847"/>
                </a:cubicBezTo>
                <a:cubicBezTo>
                  <a:pt x="-38030" y="2297421"/>
                  <a:pt x="25433" y="1567922"/>
                  <a:pt x="0" y="621458"/>
                </a:cubicBezTo>
                <a:close/>
                <a:moveTo>
                  <a:pt x="2900136" y="414305"/>
                </a:moveTo>
                <a:cubicBezTo>
                  <a:pt x="2951274" y="407792"/>
                  <a:pt x="3004854" y="404654"/>
                  <a:pt x="3107288" y="414305"/>
                </a:cubicBezTo>
                <a:cubicBezTo>
                  <a:pt x="3219374" y="410048"/>
                  <a:pt x="3312735" y="300702"/>
                  <a:pt x="3314441" y="207152"/>
                </a:cubicBezTo>
                <a:moveTo>
                  <a:pt x="3107288" y="414305"/>
                </a:moveTo>
                <a:cubicBezTo>
                  <a:pt x="3108562" y="325783"/>
                  <a:pt x="3111632" y="310353"/>
                  <a:pt x="3107288" y="207153"/>
                </a:cubicBezTo>
                <a:cubicBezTo>
                  <a:pt x="3109810" y="262540"/>
                  <a:pt x="3058678" y="322414"/>
                  <a:pt x="3003712" y="310729"/>
                </a:cubicBezTo>
                <a:cubicBezTo>
                  <a:pt x="2944603" y="312300"/>
                  <a:pt x="2893771" y="270365"/>
                  <a:pt x="2900136" y="207153"/>
                </a:cubicBezTo>
                <a:moveTo>
                  <a:pt x="207153" y="828610"/>
                </a:moveTo>
                <a:cubicBezTo>
                  <a:pt x="215616" y="761225"/>
                  <a:pt x="213780" y="681516"/>
                  <a:pt x="207153" y="621458"/>
                </a:cubicBezTo>
                <a:cubicBezTo>
                  <a:pt x="204246" y="567955"/>
                  <a:pt x="258814" y="519809"/>
                  <a:pt x="310729" y="517882"/>
                </a:cubicBezTo>
                <a:cubicBezTo>
                  <a:pt x="360834" y="524176"/>
                  <a:pt x="413647" y="559653"/>
                  <a:pt x="414305" y="621458"/>
                </a:cubicBezTo>
                <a:cubicBezTo>
                  <a:pt x="416877" y="750075"/>
                  <a:pt x="315785" y="831657"/>
                  <a:pt x="207152" y="828611"/>
                </a:cubicBezTo>
                <a:cubicBezTo>
                  <a:pt x="99980" y="840103"/>
                  <a:pt x="25056" y="734280"/>
                  <a:pt x="-1" y="621458"/>
                </a:cubicBezTo>
                <a:moveTo>
                  <a:pt x="414305" y="621458"/>
                </a:moveTo>
                <a:cubicBezTo>
                  <a:pt x="434339" y="884227"/>
                  <a:pt x="386458" y="948392"/>
                  <a:pt x="414305" y="1243700"/>
                </a:cubicBezTo>
                <a:cubicBezTo>
                  <a:pt x="442152" y="1539008"/>
                  <a:pt x="403743" y="1712178"/>
                  <a:pt x="414305" y="1842009"/>
                </a:cubicBezTo>
                <a:cubicBezTo>
                  <a:pt x="424867" y="1971840"/>
                  <a:pt x="438343" y="2157122"/>
                  <a:pt x="414305" y="2464250"/>
                </a:cubicBezTo>
                <a:cubicBezTo>
                  <a:pt x="390267" y="2771378"/>
                  <a:pt x="439526" y="2818813"/>
                  <a:pt x="414305" y="3014695"/>
                </a:cubicBezTo>
              </a:path>
              <a:path w="3314441" h="3429000" fill="none" stroke="0" extrusionOk="0">
                <a:moveTo>
                  <a:pt x="0" y="621458"/>
                </a:moveTo>
                <a:cubicBezTo>
                  <a:pt x="-23010" y="511564"/>
                  <a:pt x="97972" y="427093"/>
                  <a:pt x="207153" y="414305"/>
                </a:cubicBezTo>
                <a:cubicBezTo>
                  <a:pt x="458723" y="419897"/>
                  <a:pt x="521512" y="386699"/>
                  <a:pt x="799609" y="414305"/>
                </a:cubicBezTo>
                <a:cubicBezTo>
                  <a:pt x="1077706" y="441911"/>
                  <a:pt x="1222742" y="389605"/>
                  <a:pt x="1392066" y="414305"/>
                </a:cubicBezTo>
                <a:cubicBezTo>
                  <a:pt x="1561390" y="439005"/>
                  <a:pt x="1851077" y="396024"/>
                  <a:pt x="2011452" y="414305"/>
                </a:cubicBezTo>
                <a:cubicBezTo>
                  <a:pt x="2171827" y="432586"/>
                  <a:pt x="2492299" y="458263"/>
                  <a:pt x="2900136" y="414305"/>
                </a:cubicBezTo>
                <a:cubicBezTo>
                  <a:pt x="2908905" y="339888"/>
                  <a:pt x="2901933" y="267314"/>
                  <a:pt x="2900136" y="207153"/>
                </a:cubicBezTo>
                <a:cubicBezTo>
                  <a:pt x="2885677" y="95154"/>
                  <a:pt x="2996525" y="8833"/>
                  <a:pt x="3107289" y="0"/>
                </a:cubicBezTo>
                <a:cubicBezTo>
                  <a:pt x="3196053" y="5298"/>
                  <a:pt x="3332627" y="89413"/>
                  <a:pt x="3314442" y="207153"/>
                </a:cubicBezTo>
                <a:cubicBezTo>
                  <a:pt x="3135189" y="1180977"/>
                  <a:pt x="3468390" y="1969386"/>
                  <a:pt x="3314441" y="2807542"/>
                </a:cubicBezTo>
                <a:cubicBezTo>
                  <a:pt x="3324696" y="2929351"/>
                  <a:pt x="3214126" y="3025479"/>
                  <a:pt x="3107288" y="3014695"/>
                </a:cubicBezTo>
                <a:cubicBezTo>
                  <a:pt x="2916882" y="3018383"/>
                  <a:pt x="2793426" y="2991973"/>
                  <a:pt x="2514832" y="3014695"/>
                </a:cubicBezTo>
                <a:cubicBezTo>
                  <a:pt x="2236238" y="3037417"/>
                  <a:pt x="2165446" y="2993686"/>
                  <a:pt x="1922375" y="3014695"/>
                </a:cubicBezTo>
                <a:cubicBezTo>
                  <a:pt x="1679304" y="3035704"/>
                  <a:pt x="1370172" y="3047246"/>
                  <a:pt x="1195270" y="3014695"/>
                </a:cubicBezTo>
                <a:cubicBezTo>
                  <a:pt x="1020368" y="2982144"/>
                  <a:pt x="721722" y="2978757"/>
                  <a:pt x="414305" y="3014695"/>
                </a:cubicBezTo>
                <a:cubicBezTo>
                  <a:pt x="422694" y="3072296"/>
                  <a:pt x="409459" y="3140993"/>
                  <a:pt x="414305" y="3221847"/>
                </a:cubicBezTo>
                <a:cubicBezTo>
                  <a:pt x="419161" y="3313254"/>
                  <a:pt x="331839" y="3436288"/>
                  <a:pt x="207152" y="3429000"/>
                </a:cubicBezTo>
                <a:cubicBezTo>
                  <a:pt x="97445" y="3439852"/>
                  <a:pt x="-10862" y="3343066"/>
                  <a:pt x="-1" y="3221847"/>
                </a:cubicBezTo>
                <a:cubicBezTo>
                  <a:pt x="41115" y="2245187"/>
                  <a:pt x="-79629" y="1475739"/>
                  <a:pt x="0" y="621458"/>
                </a:cubicBezTo>
                <a:close/>
                <a:moveTo>
                  <a:pt x="2900136" y="414305"/>
                </a:moveTo>
                <a:cubicBezTo>
                  <a:pt x="2946801" y="423376"/>
                  <a:pt x="3044854" y="404028"/>
                  <a:pt x="3107288" y="414305"/>
                </a:cubicBezTo>
                <a:cubicBezTo>
                  <a:pt x="3216887" y="413176"/>
                  <a:pt x="3317357" y="336853"/>
                  <a:pt x="3314441" y="207152"/>
                </a:cubicBezTo>
                <a:moveTo>
                  <a:pt x="3107288" y="414305"/>
                </a:moveTo>
                <a:cubicBezTo>
                  <a:pt x="3117536" y="343504"/>
                  <a:pt x="3114815" y="308830"/>
                  <a:pt x="3107288" y="207153"/>
                </a:cubicBezTo>
                <a:cubicBezTo>
                  <a:pt x="3107481" y="267176"/>
                  <a:pt x="3059605" y="310618"/>
                  <a:pt x="3003712" y="310729"/>
                </a:cubicBezTo>
                <a:cubicBezTo>
                  <a:pt x="2954015" y="309784"/>
                  <a:pt x="2897362" y="260693"/>
                  <a:pt x="2900136" y="207153"/>
                </a:cubicBezTo>
                <a:moveTo>
                  <a:pt x="207153" y="828610"/>
                </a:moveTo>
                <a:cubicBezTo>
                  <a:pt x="206010" y="735064"/>
                  <a:pt x="214753" y="666773"/>
                  <a:pt x="207153" y="621458"/>
                </a:cubicBezTo>
                <a:cubicBezTo>
                  <a:pt x="219178" y="566845"/>
                  <a:pt x="250071" y="517933"/>
                  <a:pt x="310729" y="517882"/>
                </a:cubicBezTo>
                <a:cubicBezTo>
                  <a:pt x="363251" y="524196"/>
                  <a:pt x="418109" y="565994"/>
                  <a:pt x="414305" y="621458"/>
                </a:cubicBezTo>
                <a:cubicBezTo>
                  <a:pt x="404613" y="728925"/>
                  <a:pt x="314651" y="844218"/>
                  <a:pt x="207152" y="828611"/>
                </a:cubicBezTo>
                <a:cubicBezTo>
                  <a:pt x="96892" y="825998"/>
                  <a:pt x="-7212" y="737115"/>
                  <a:pt x="-1" y="621458"/>
                </a:cubicBezTo>
                <a:moveTo>
                  <a:pt x="414305" y="621458"/>
                </a:moveTo>
                <a:cubicBezTo>
                  <a:pt x="435904" y="824000"/>
                  <a:pt x="428318" y="966849"/>
                  <a:pt x="414305" y="1195835"/>
                </a:cubicBezTo>
                <a:cubicBezTo>
                  <a:pt x="400292" y="1424821"/>
                  <a:pt x="396054" y="1513778"/>
                  <a:pt x="414305" y="1794144"/>
                </a:cubicBezTo>
                <a:cubicBezTo>
                  <a:pt x="432556" y="2074510"/>
                  <a:pt x="423288" y="2170161"/>
                  <a:pt x="414305" y="2344589"/>
                </a:cubicBezTo>
                <a:cubicBezTo>
                  <a:pt x="405322" y="2519018"/>
                  <a:pt x="401221" y="2762123"/>
                  <a:pt x="414305" y="3014695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dirty="0">
                <a:solidFill>
                  <a:schemeClr val="tx1"/>
                </a:solidFill>
                <a:latin typeface="+mn-lt"/>
              </a:rPr>
              <a:t>Njemačka vojska </a:t>
            </a:r>
            <a:endParaRPr lang="hr-HR" sz="2800" b="1" dirty="0" smtClean="0">
              <a:solidFill>
                <a:schemeClr val="tx1"/>
              </a:solidFill>
              <a:latin typeface="+mn-lt"/>
            </a:endParaRPr>
          </a:p>
          <a:p>
            <a:pPr lvl="0" algn="ctr"/>
            <a:r>
              <a:rPr lang="hr-HR" sz="2800" b="1" dirty="0" smtClean="0">
                <a:solidFill>
                  <a:schemeClr val="tx1"/>
                </a:solidFill>
                <a:latin typeface="+mn-lt"/>
              </a:rPr>
              <a:t>u Zagrebu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088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1103</Words>
  <Application>Microsoft Office PowerPoint</Application>
  <PresentationFormat>Custom</PresentationFormat>
  <Paragraphs>220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Elephant</vt:lpstr>
      <vt:lpstr>Calibri</vt:lpstr>
      <vt:lpstr>Calibri Light</vt:lpstr>
      <vt:lpstr>Arial Black</vt:lpstr>
      <vt:lpstr>Nunito</vt:lpstr>
      <vt:lpstr>Times New Roman</vt:lpstr>
      <vt:lpstr>Office Theme</vt:lpstr>
      <vt:lpstr>Širenje ratnih sukoba</vt:lpstr>
      <vt:lpstr>Slide 2</vt:lpstr>
      <vt:lpstr>Slide 3</vt:lpstr>
      <vt:lpstr>Slide 4</vt:lpstr>
      <vt:lpstr>Slide 5</vt:lpstr>
      <vt:lpstr>Borbe na jugoistoku Europe</vt:lpstr>
      <vt:lpstr>Slide 7</vt:lpstr>
      <vt:lpstr>Slide 8</vt:lpstr>
      <vt:lpstr>Slide 9</vt:lpstr>
      <vt:lpstr>Napad Njemačke na SSSR</vt:lpstr>
      <vt:lpstr>Slide 11</vt:lpstr>
      <vt:lpstr>Slide 12</vt:lpstr>
      <vt:lpstr>Slide 13</vt:lpstr>
      <vt:lpstr>Slide 14</vt:lpstr>
      <vt:lpstr>Slide 15</vt:lpstr>
      <vt:lpstr>Japanska osvajanja i ulazak SAD-a u rat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63</cp:revision>
  <dcterms:created xsi:type="dcterms:W3CDTF">2021-01-04T08:54:24Z</dcterms:created>
  <dcterms:modified xsi:type="dcterms:W3CDTF">2021-06-11T09:11:31Z</dcterms:modified>
</cp:coreProperties>
</file>